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47"/>
  </p:notesMasterIdLst>
  <p:sldIdLst>
    <p:sldId id="261" r:id="rId2"/>
    <p:sldId id="262" r:id="rId3"/>
    <p:sldId id="263" r:id="rId4"/>
    <p:sldId id="264" r:id="rId5"/>
    <p:sldId id="265" r:id="rId6"/>
    <p:sldId id="298" r:id="rId7"/>
    <p:sldId id="266" r:id="rId8"/>
    <p:sldId id="299" r:id="rId9"/>
    <p:sldId id="267" r:id="rId10"/>
    <p:sldId id="268" r:id="rId11"/>
    <p:sldId id="311" r:id="rId12"/>
    <p:sldId id="310" r:id="rId13"/>
    <p:sldId id="269" r:id="rId14"/>
    <p:sldId id="270" r:id="rId15"/>
    <p:sldId id="271" r:id="rId16"/>
    <p:sldId id="272" r:id="rId17"/>
    <p:sldId id="273" r:id="rId18"/>
    <p:sldId id="313" r:id="rId19"/>
    <p:sldId id="274" r:id="rId20"/>
    <p:sldId id="314" r:id="rId21"/>
    <p:sldId id="275" r:id="rId22"/>
    <p:sldId id="316" r:id="rId23"/>
    <p:sldId id="276" r:id="rId24"/>
    <p:sldId id="277" r:id="rId25"/>
    <p:sldId id="278" r:id="rId26"/>
    <p:sldId id="279" r:id="rId27"/>
    <p:sldId id="258" r:id="rId28"/>
    <p:sldId id="259" r:id="rId29"/>
    <p:sldId id="260" r:id="rId30"/>
    <p:sldId id="280" r:id="rId31"/>
    <p:sldId id="281" r:id="rId32"/>
    <p:sldId id="282" r:id="rId33"/>
    <p:sldId id="318" r:id="rId34"/>
    <p:sldId id="319" r:id="rId35"/>
    <p:sldId id="285" r:id="rId36"/>
    <p:sldId id="297" r:id="rId37"/>
    <p:sldId id="286" r:id="rId38"/>
    <p:sldId id="287" r:id="rId39"/>
    <p:sldId id="288" r:id="rId40"/>
    <p:sldId id="289" r:id="rId41"/>
    <p:sldId id="284" r:id="rId42"/>
    <p:sldId id="290" r:id="rId43"/>
    <p:sldId id="291" r:id="rId44"/>
    <p:sldId id="292" r:id="rId45"/>
    <p:sldId id="294" r:id="rId46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7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AFE169A7-9B80-4711-87F7-A85CA06633C8}" type="datetimeFigureOut">
              <a:rPr lang="fa-IR" smtClean="0"/>
              <a:t>06/02/1439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77C6516-60F7-4B0E-B24E-E8CFFF282A1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8056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892" indent="-285728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2911" indent="-228582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075" indent="-228582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240" indent="-228582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404" indent="-228582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569" indent="-228582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8733" indent="-228582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5896" indent="-228582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fld id="{E03786DB-7FE2-4423-9CCA-9A393044ABC3}" type="slidenum">
              <a:rPr lang="en-US" altLang="fa-IR" smtClean="0">
                <a:latin typeface="Times New Roman" pitchFamily="18" charset="0"/>
              </a:rPr>
              <a:pPr/>
              <a:t>43</a:t>
            </a:fld>
            <a:endParaRPr lang="en-US" altLang="fa-IR" smtClean="0">
              <a:latin typeface="Times New Roman" pitchFamily="18" charset="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a-IR" altLang="fa-IR" smtClean="0"/>
          </a:p>
        </p:txBody>
      </p:sp>
    </p:spTree>
    <p:extLst>
      <p:ext uri="{BB962C8B-B14F-4D97-AF65-F5344CB8AC3E}">
        <p14:creationId xmlns:p14="http://schemas.microsoft.com/office/powerpoint/2010/main" val="4245313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2CF8A813-FAC7-47E6-A062-6F19EED7845A}" type="datetimeFigureOut">
              <a:rPr lang="fa-IR" smtClean="0"/>
              <a:t>06/02/1439</a:t>
            </a:fld>
            <a:endParaRPr lang="fa-I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fa-I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2C8CDA1B-AE7D-48E3-8B7D-615AF2E4725C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8A813-FAC7-47E6-A062-6F19EED7845A}" type="datetimeFigureOut">
              <a:rPr lang="fa-IR" smtClean="0"/>
              <a:t>06/02/1439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DA1B-AE7D-48E3-8B7D-615AF2E4725C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8A813-FAC7-47E6-A062-6F19EED7845A}" type="datetimeFigureOut">
              <a:rPr lang="fa-IR" smtClean="0"/>
              <a:t>06/02/1439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DA1B-AE7D-48E3-8B7D-615AF2E4725C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2CF8A813-FAC7-47E6-A062-6F19EED7845A}" type="datetimeFigureOut">
              <a:rPr lang="fa-IR" smtClean="0"/>
              <a:t>06/02/1439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DA1B-AE7D-48E3-8B7D-615AF2E4725C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2CF8A813-FAC7-47E6-A062-6F19EED7845A}" type="datetimeFigureOut">
              <a:rPr lang="fa-IR" smtClean="0"/>
              <a:t>06/02/1439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2C8CDA1B-AE7D-48E3-8B7D-615AF2E4725C}" type="slidenum">
              <a:rPr lang="fa-IR" smtClean="0"/>
              <a:t>‹#›</a:t>
            </a:fld>
            <a:endParaRPr lang="fa-IR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2CF8A813-FAC7-47E6-A062-6F19EED7845A}" type="datetimeFigureOut">
              <a:rPr lang="fa-IR" smtClean="0"/>
              <a:t>06/02/1439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C8CDA1B-AE7D-48E3-8B7D-615AF2E4725C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2CF8A813-FAC7-47E6-A062-6F19EED7845A}" type="datetimeFigureOut">
              <a:rPr lang="fa-IR" smtClean="0"/>
              <a:t>06/02/1439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2C8CDA1B-AE7D-48E3-8B7D-615AF2E4725C}" type="slidenum">
              <a:rPr lang="fa-IR" smtClean="0"/>
              <a:t>‹#›</a:t>
            </a:fld>
            <a:endParaRPr lang="fa-I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8A813-FAC7-47E6-A062-6F19EED7845A}" type="datetimeFigureOut">
              <a:rPr lang="fa-IR" smtClean="0"/>
              <a:t>06/02/1439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DA1B-AE7D-48E3-8B7D-615AF2E4725C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2CF8A813-FAC7-47E6-A062-6F19EED7845A}" type="datetimeFigureOut">
              <a:rPr lang="fa-IR" smtClean="0"/>
              <a:t>06/02/1439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C8CDA1B-AE7D-48E3-8B7D-615AF2E4725C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2CF8A813-FAC7-47E6-A062-6F19EED7845A}" type="datetimeFigureOut">
              <a:rPr lang="fa-IR" smtClean="0"/>
              <a:t>06/02/1439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2C8CDA1B-AE7D-48E3-8B7D-615AF2E4725C}" type="slidenum">
              <a:rPr lang="fa-IR" smtClean="0"/>
              <a:t>‹#›</a:t>
            </a:fld>
            <a:endParaRPr lang="fa-I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2CF8A813-FAC7-47E6-A062-6F19EED7845A}" type="datetimeFigureOut">
              <a:rPr lang="fa-IR" smtClean="0"/>
              <a:t>06/02/1439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2C8CDA1B-AE7D-48E3-8B7D-615AF2E4725C}" type="slidenum">
              <a:rPr lang="fa-IR" smtClean="0"/>
              <a:t>‹#›</a:t>
            </a:fld>
            <a:endParaRPr lang="fa-I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2CF8A813-FAC7-47E6-A062-6F19EED7845A}" type="datetimeFigureOut">
              <a:rPr lang="fa-IR" smtClean="0"/>
              <a:t>06/02/1439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fa-IR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2C8CDA1B-AE7D-48E3-8B7D-615AF2E4725C}" type="slidenum">
              <a:rPr lang="fa-IR" smtClean="0"/>
              <a:t>‹#›</a:t>
            </a:fld>
            <a:endParaRPr lang="fa-I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1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r" rtl="1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r" rtl="1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r" rtl="1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r" rtl="1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reeform 5"/>
          <p:cNvSpPr>
            <a:spLocks noEditPoints="1"/>
          </p:cNvSpPr>
          <p:nvPr/>
        </p:nvSpPr>
        <p:spPr bwMode="auto">
          <a:xfrm>
            <a:off x="785813" y="609600"/>
            <a:ext cx="7786687" cy="5214938"/>
          </a:xfrm>
          <a:custGeom>
            <a:avLst/>
            <a:gdLst>
              <a:gd name="T0" fmla="*/ 2147483647 w 7722"/>
              <a:gd name="T1" fmla="*/ 2147483647 h 5164"/>
              <a:gd name="T2" fmla="*/ 2147483647 w 7722"/>
              <a:gd name="T3" fmla="*/ 2147483647 h 5164"/>
              <a:gd name="T4" fmla="*/ 2147483647 w 7722"/>
              <a:gd name="T5" fmla="*/ 2147483647 h 5164"/>
              <a:gd name="T6" fmla="*/ 2147483647 w 7722"/>
              <a:gd name="T7" fmla="*/ 2147483647 h 5164"/>
              <a:gd name="T8" fmla="*/ 2147483647 w 7722"/>
              <a:gd name="T9" fmla="*/ 2147483647 h 5164"/>
              <a:gd name="T10" fmla="*/ 2147483647 w 7722"/>
              <a:gd name="T11" fmla="*/ 2147483647 h 5164"/>
              <a:gd name="T12" fmla="*/ 2147483647 w 7722"/>
              <a:gd name="T13" fmla="*/ 2147483647 h 5164"/>
              <a:gd name="T14" fmla="*/ 2147483647 w 7722"/>
              <a:gd name="T15" fmla="*/ 2147483647 h 5164"/>
              <a:gd name="T16" fmla="*/ 2147483647 w 7722"/>
              <a:gd name="T17" fmla="*/ 2147483647 h 5164"/>
              <a:gd name="T18" fmla="*/ 2147483647 w 7722"/>
              <a:gd name="T19" fmla="*/ 2147483647 h 5164"/>
              <a:gd name="T20" fmla="*/ 2147483647 w 7722"/>
              <a:gd name="T21" fmla="*/ 2147483647 h 5164"/>
              <a:gd name="T22" fmla="*/ 2147483647 w 7722"/>
              <a:gd name="T23" fmla="*/ 2147483647 h 5164"/>
              <a:gd name="T24" fmla="*/ 2147483647 w 7722"/>
              <a:gd name="T25" fmla="*/ 2147483647 h 5164"/>
              <a:gd name="T26" fmla="*/ 2147483647 w 7722"/>
              <a:gd name="T27" fmla="*/ 2147483647 h 5164"/>
              <a:gd name="T28" fmla="*/ 2147483647 w 7722"/>
              <a:gd name="T29" fmla="*/ 2147483647 h 5164"/>
              <a:gd name="T30" fmla="*/ 2147483647 w 7722"/>
              <a:gd name="T31" fmla="*/ 2147483647 h 5164"/>
              <a:gd name="T32" fmla="*/ 2147483647 w 7722"/>
              <a:gd name="T33" fmla="*/ 2147483647 h 5164"/>
              <a:gd name="T34" fmla="*/ 2147483647 w 7722"/>
              <a:gd name="T35" fmla="*/ 2147483647 h 5164"/>
              <a:gd name="T36" fmla="*/ 2147483647 w 7722"/>
              <a:gd name="T37" fmla="*/ 2147483647 h 5164"/>
              <a:gd name="T38" fmla="*/ 2147483647 w 7722"/>
              <a:gd name="T39" fmla="*/ 2147483647 h 5164"/>
              <a:gd name="T40" fmla="*/ 2147483647 w 7722"/>
              <a:gd name="T41" fmla="*/ 2147483647 h 5164"/>
              <a:gd name="T42" fmla="*/ 2147483647 w 7722"/>
              <a:gd name="T43" fmla="*/ 2147483647 h 5164"/>
              <a:gd name="T44" fmla="*/ 2147483647 w 7722"/>
              <a:gd name="T45" fmla="*/ 2147483647 h 5164"/>
              <a:gd name="T46" fmla="*/ 2147483647 w 7722"/>
              <a:gd name="T47" fmla="*/ 2147483647 h 5164"/>
              <a:gd name="T48" fmla="*/ 2147483647 w 7722"/>
              <a:gd name="T49" fmla="*/ 2147483647 h 5164"/>
              <a:gd name="T50" fmla="*/ 2147483647 w 7722"/>
              <a:gd name="T51" fmla="*/ 2147483647 h 5164"/>
              <a:gd name="T52" fmla="*/ 2147483647 w 7722"/>
              <a:gd name="T53" fmla="*/ 2147483647 h 5164"/>
              <a:gd name="T54" fmla="*/ 2147483647 w 7722"/>
              <a:gd name="T55" fmla="*/ 2147483647 h 5164"/>
              <a:gd name="T56" fmla="*/ 2147483647 w 7722"/>
              <a:gd name="T57" fmla="*/ 2147483647 h 5164"/>
              <a:gd name="T58" fmla="*/ 2147483647 w 7722"/>
              <a:gd name="T59" fmla="*/ 2147483647 h 5164"/>
              <a:gd name="T60" fmla="*/ 2147483647 w 7722"/>
              <a:gd name="T61" fmla="*/ 2147483647 h 5164"/>
              <a:gd name="T62" fmla="*/ 2147483647 w 7722"/>
              <a:gd name="T63" fmla="*/ 2147483647 h 5164"/>
              <a:gd name="T64" fmla="*/ 2147483647 w 7722"/>
              <a:gd name="T65" fmla="*/ 2147483647 h 5164"/>
              <a:gd name="T66" fmla="*/ 2147483647 w 7722"/>
              <a:gd name="T67" fmla="*/ 2147483647 h 5164"/>
              <a:gd name="T68" fmla="*/ 2147483647 w 7722"/>
              <a:gd name="T69" fmla="*/ 2147483647 h 5164"/>
              <a:gd name="T70" fmla="*/ 2147483647 w 7722"/>
              <a:gd name="T71" fmla="*/ 2147483647 h 5164"/>
              <a:gd name="T72" fmla="*/ 2147483647 w 7722"/>
              <a:gd name="T73" fmla="*/ 2147483647 h 5164"/>
              <a:gd name="T74" fmla="*/ 2147483647 w 7722"/>
              <a:gd name="T75" fmla="*/ 2147483647 h 5164"/>
              <a:gd name="T76" fmla="*/ 2147483647 w 7722"/>
              <a:gd name="T77" fmla="*/ 2147483647 h 5164"/>
              <a:gd name="T78" fmla="*/ 2147483647 w 7722"/>
              <a:gd name="T79" fmla="*/ 2147483647 h 5164"/>
              <a:gd name="T80" fmla="*/ 2147483647 w 7722"/>
              <a:gd name="T81" fmla="*/ 2147483647 h 5164"/>
              <a:gd name="T82" fmla="*/ 2147483647 w 7722"/>
              <a:gd name="T83" fmla="*/ 2147483647 h 5164"/>
              <a:gd name="T84" fmla="*/ 2147483647 w 7722"/>
              <a:gd name="T85" fmla="*/ 2147483647 h 5164"/>
              <a:gd name="T86" fmla="*/ 2147483647 w 7722"/>
              <a:gd name="T87" fmla="*/ 2147483647 h 5164"/>
              <a:gd name="T88" fmla="*/ 2147483647 w 7722"/>
              <a:gd name="T89" fmla="*/ 2147483647 h 5164"/>
              <a:gd name="T90" fmla="*/ 2147483647 w 7722"/>
              <a:gd name="T91" fmla="*/ 2147483647 h 5164"/>
              <a:gd name="T92" fmla="*/ 2147483647 w 7722"/>
              <a:gd name="T93" fmla="*/ 2147483647 h 5164"/>
              <a:gd name="T94" fmla="*/ 2147483647 w 7722"/>
              <a:gd name="T95" fmla="*/ 2147483647 h 5164"/>
              <a:gd name="T96" fmla="*/ 2147483647 w 7722"/>
              <a:gd name="T97" fmla="*/ 2147483647 h 5164"/>
              <a:gd name="T98" fmla="*/ 2147483647 w 7722"/>
              <a:gd name="T99" fmla="*/ 2147483647 h 5164"/>
              <a:gd name="T100" fmla="*/ 2147483647 w 7722"/>
              <a:gd name="T101" fmla="*/ 2147483647 h 5164"/>
              <a:gd name="T102" fmla="*/ 2147483647 w 7722"/>
              <a:gd name="T103" fmla="*/ 2147483647 h 5164"/>
              <a:gd name="T104" fmla="*/ 2147483647 w 7722"/>
              <a:gd name="T105" fmla="*/ 2147483647 h 5164"/>
              <a:gd name="T106" fmla="*/ 2147483647 w 7722"/>
              <a:gd name="T107" fmla="*/ 2147483647 h 5164"/>
              <a:gd name="T108" fmla="*/ 2147483647 w 7722"/>
              <a:gd name="T109" fmla="*/ 2147483647 h 5164"/>
              <a:gd name="T110" fmla="*/ 2147483647 w 7722"/>
              <a:gd name="T111" fmla="*/ 2147483647 h 5164"/>
              <a:gd name="T112" fmla="*/ 2147483647 w 7722"/>
              <a:gd name="T113" fmla="*/ 2147483647 h 5164"/>
              <a:gd name="T114" fmla="*/ 2147483647 w 7722"/>
              <a:gd name="T115" fmla="*/ 2147483647 h 5164"/>
              <a:gd name="T116" fmla="*/ 2147483647 w 7722"/>
              <a:gd name="T117" fmla="*/ 2147483647 h 5164"/>
              <a:gd name="T118" fmla="*/ 2147483647 w 7722"/>
              <a:gd name="T119" fmla="*/ 2147483647 h 5164"/>
              <a:gd name="T120" fmla="*/ 2147483647 w 7722"/>
              <a:gd name="T121" fmla="*/ 2147483647 h 5164"/>
              <a:gd name="T122" fmla="*/ 2147483647 w 7722"/>
              <a:gd name="T123" fmla="*/ 2147483647 h 5164"/>
              <a:gd name="T124" fmla="*/ 2147483647 w 7722"/>
              <a:gd name="T125" fmla="*/ 2147483647 h 516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7722"/>
              <a:gd name="T190" fmla="*/ 0 h 5164"/>
              <a:gd name="T191" fmla="*/ 7722 w 7722"/>
              <a:gd name="T192" fmla="*/ 5164 h 516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7722" h="5164">
                <a:moveTo>
                  <a:pt x="3105" y="2116"/>
                </a:moveTo>
                <a:lnTo>
                  <a:pt x="3090" y="2104"/>
                </a:lnTo>
                <a:lnTo>
                  <a:pt x="3074" y="2092"/>
                </a:lnTo>
                <a:lnTo>
                  <a:pt x="3062" y="2081"/>
                </a:lnTo>
                <a:lnTo>
                  <a:pt x="3046" y="2069"/>
                </a:lnTo>
                <a:lnTo>
                  <a:pt x="3034" y="2061"/>
                </a:lnTo>
                <a:lnTo>
                  <a:pt x="3023" y="2049"/>
                </a:lnTo>
                <a:lnTo>
                  <a:pt x="3011" y="2037"/>
                </a:lnTo>
                <a:lnTo>
                  <a:pt x="2999" y="2025"/>
                </a:lnTo>
                <a:lnTo>
                  <a:pt x="2991" y="2013"/>
                </a:lnTo>
                <a:lnTo>
                  <a:pt x="2983" y="1998"/>
                </a:lnTo>
                <a:lnTo>
                  <a:pt x="2975" y="1986"/>
                </a:lnTo>
                <a:lnTo>
                  <a:pt x="2967" y="1974"/>
                </a:lnTo>
                <a:lnTo>
                  <a:pt x="2963" y="1962"/>
                </a:lnTo>
                <a:lnTo>
                  <a:pt x="2963" y="1946"/>
                </a:lnTo>
                <a:lnTo>
                  <a:pt x="2959" y="1935"/>
                </a:lnTo>
                <a:lnTo>
                  <a:pt x="2963" y="1919"/>
                </a:lnTo>
                <a:lnTo>
                  <a:pt x="2963" y="1883"/>
                </a:lnTo>
                <a:lnTo>
                  <a:pt x="2967" y="1848"/>
                </a:lnTo>
                <a:lnTo>
                  <a:pt x="2975" y="1816"/>
                </a:lnTo>
                <a:lnTo>
                  <a:pt x="2979" y="1785"/>
                </a:lnTo>
                <a:lnTo>
                  <a:pt x="2987" y="1757"/>
                </a:lnTo>
                <a:lnTo>
                  <a:pt x="2999" y="1733"/>
                </a:lnTo>
                <a:lnTo>
                  <a:pt x="3007" y="1706"/>
                </a:lnTo>
                <a:lnTo>
                  <a:pt x="3019" y="1682"/>
                </a:lnTo>
                <a:lnTo>
                  <a:pt x="3030" y="1658"/>
                </a:lnTo>
                <a:lnTo>
                  <a:pt x="3046" y="1631"/>
                </a:lnTo>
                <a:lnTo>
                  <a:pt x="3062" y="1607"/>
                </a:lnTo>
                <a:lnTo>
                  <a:pt x="3078" y="1579"/>
                </a:lnTo>
                <a:lnTo>
                  <a:pt x="3097" y="1552"/>
                </a:lnTo>
                <a:lnTo>
                  <a:pt x="3117" y="1520"/>
                </a:lnTo>
                <a:lnTo>
                  <a:pt x="3141" y="1484"/>
                </a:lnTo>
                <a:lnTo>
                  <a:pt x="3165" y="1449"/>
                </a:lnTo>
                <a:lnTo>
                  <a:pt x="3157" y="1409"/>
                </a:lnTo>
                <a:lnTo>
                  <a:pt x="3149" y="1370"/>
                </a:lnTo>
                <a:lnTo>
                  <a:pt x="3141" y="1327"/>
                </a:lnTo>
                <a:lnTo>
                  <a:pt x="3133" y="1287"/>
                </a:lnTo>
                <a:lnTo>
                  <a:pt x="3125" y="1248"/>
                </a:lnTo>
                <a:lnTo>
                  <a:pt x="3117" y="1204"/>
                </a:lnTo>
                <a:lnTo>
                  <a:pt x="3109" y="1165"/>
                </a:lnTo>
                <a:lnTo>
                  <a:pt x="3097" y="1121"/>
                </a:lnTo>
                <a:lnTo>
                  <a:pt x="3090" y="1082"/>
                </a:lnTo>
                <a:lnTo>
                  <a:pt x="3078" y="1038"/>
                </a:lnTo>
                <a:lnTo>
                  <a:pt x="3070" y="991"/>
                </a:lnTo>
                <a:lnTo>
                  <a:pt x="3058" y="948"/>
                </a:lnTo>
                <a:lnTo>
                  <a:pt x="3050" y="900"/>
                </a:lnTo>
                <a:lnTo>
                  <a:pt x="3038" y="853"/>
                </a:lnTo>
                <a:lnTo>
                  <a:pt x="3026" y="805"/>
                </a:lnTo>
                <a:lnTo>
                  <a:pt x="3015" y="758"/>
                </a:lnTo>
                <a:lnTo>
                  <a:pt x="3046" y="647"/>
                </a:lnTo>
                <a:lnTo>
                  <a:pt x="3117" y="762"/>
                </a:lnTo>
                <a:lnTo>
                  <a:pt x="3129" y="829"/>
                </a:lnTo>
                <a:lnTo>
                  <a:pt x="3141" y="888"/>
                </a:lnTo>
                <a:lnTo>
                  <a:pt x="3149" y="948"/>
                </a:lnTo>
                <a:lnTo>
                  <a:pt x="3161" y="1007"/>
                </a:lnTo>
                <a:lnTo>
                  <a:pt x="3169" y="1066"/>
                </a:lnTo>
                <a:lnTo>
                  <a:pt x="3180" y="1121"/>
                </a:lnTo>
                <a:lnTo>
                  <a:pt x="3188" y="1173"/>
                </a:lnTo>
                <a:lnTo>
                  <a:pt x="3200" y="1228"/>
                </a:lnTo>
                <a:lnTo>
                  <a:pt x="3208" y="1279"/>
                </a:lnTo>
                <a:lnTo>
                  <a:pt x="3216" y="1330"/>
                </a:lnTo>
                <a:lnTo>
                  <a:pt x="3224" y="1382"/>
                </a:lnTo>
                <a:lnTo>
                  <a:pt x="3236" y="1433"/>
                </a:lnTo>
                <a:lnTo>
                  <a:pt x="3243" y="1481"/>
                </a:lnTo>
                <a:lnTo>
                  <a:pt x="3251" y="1532"/>
                </a:lnTo>
                <a:lnTo>
                  <a:pt x="3259" y="1583"/>
                </a:lnTo>
                <a:lnTo>
                  <a:pt x="3267" y="1631"/>
                </a:lnTo>
                <a:lnTo>
                  <a:pt x="3275" y="1603"/>
                </a:lnTo>
                <a:lnTo>
                  <a:pt x="3279" y="1579"/>
                </a:lnTo>
                <a:lnTo>
                  <a:pt x="3287" y="1556"/>
                </a:lnTo>
                <a:lnTo>
                  <a:pt x="3295" y="1532"/>
                </a:lnTo>
                <a:lnTo>
                  <a:pt x="3307" y="1508"/>
                </a:lnTo>
                <a:lnTo>
                  <a:pt x="3315" y="1484"/>
                </a:lnTo>
                <a:lnTo>
                  <a:pt x="3326" y="1461"/>
                </a:lnTo>
                <a:lnTo>
                  <a:pt x="3338" y="1441"/>
                </a:lnTo>
                <a:lnTo>
                  <a:pt x="3354" y="1417"/>
                </a:lnTo>
                <a:lnTo>
                  <a:pt x="3370" y="1394"/>
                </a:lnTo>
                <a:lnTo>
                  <a:pt x="3386" y="1366"/>
                </a:lnTo>
                <a:lnTo>
                  <a:pt x="3401" y="1342"/>
                </a:lnTo>
                <a:lnTo>
                  <a:pt x="3421" y="1311"/>
                </a:lnTo>
                <a:lnTo>
                  <a:pt x="3441" y="1283"/>
                </a:lnTo>
                <a:lnTo>
                  <a:pt x="3460" y="1248"/>
                </a:lnTo>
                <a:lnTo>
                  <a:pt x="3484" y="1216"/>
                </a:lnTo>
                <a:lnTo>
                  <a:pt x="3476" y="1153"/>
                </a:lnTo>
                <a:lnTo>
                  <a:pt x="3464" y="1094"/>
                </a:lnTo>
                <a:lnTo>
                  <a:pt x="3457" y="1034"/>
                </a:lnTo>
                <a:lnTo>
                  <a:pt x="3449" y="975"/>
                </a:lnTo>
                <a:lnTo>
                  <a:pt x="3441" y="920"/>
                </a:lnTo>
                <a:lnTo>
                  <a:pt x="3433" y="865"/>
                </a:lnTo>
                <a:lnTo>
                  <a:pt x="3421" y="809"/>
                </a:lnTo>
                <a:lnTo>
                  <a:pt x="3413" y="758"/>
                </a:lnTo>
                <a:lnTo>
                  <a:pt x="3405" y="707"/>
                </a:lnTo>
                <a:lnTo>
                  <a:pt x="3397" y="655"/>
                </a:lnTo>
                <a:lnTo>
                  <a:pt x="3389" y="608"/>
                </a:lnTo>
                <a:lnTo>
                  <a:pt x="3382" y="561"/>
                </a:lnTo>
                <a:lnTo>
                  <a:pt x="3374" y="517"/>
                </a:lnTo>
                <a:lnTo>
                  <a:pt x="3366" y="478"/>
                </a:lnTo>
                <a:lnTo>
                  <a:pt x="3358" y="434"/>
                </a:lnTo>
                <a:lnTo>
                  <a:pt x="3354" y="399"/>
                </a:lnTo>
                <a:lnTo>
                  <a:pt x="3354" y="395"/>
                </a:lnTo>
                <a:lnTo>
                  <a:pt x="3354" y="387"/>
                </a:lnTo>
                <a:lnTo>
                  <a:pt x="3354" y="383"/>
                </a:lnTo>
                <a:lnTo>
                  <a:pt x="3354" y="375"/>
                </a:lnTo>
                <a:lnTo>
                  <a:pt x="3354" y="363"/>
                </a:lnTo>
                <a:lnTo>
                  <a:pt x="3354" y="355"/>
                </a:lnTo>
                <a:lnTo>
                  <a:pt x="3354" y="343"/>
                </a:lnTo>
                <a:lnTo>
                  <a:pt x="3358" y="332"/>
                </a:lnTo>
                <a:lnTo>
                  <a:pt x="3358" y="320"/>
                </a:lnTo>
                <a:lnTo>
                  <a:pt x="3358" y="312"/>
                </a:lnTo>
                <a:lnTo>
                  <a:pt x="3362" y="300"/>
                </a:lnTo>
                <a:lnTo>
                  <a:pt x="3362" y="288"/>
                </a:lnTo>
                <a:lnTo>
                  <a:pt x="3366" y="276"/>
                </a:lnTo>
                <a:lnTo>
                  <a:pt x="3370" y="268"/>
                </a:lnTo>
                <a:lnTo>
                  <a:pt x="3374" y="261"/>
                </a:lnTo>
                <a:lnTo>
                  <a:pt x="3378" y="265"/>
                </a:lnTo>
                <a:lnTo>
                  <a:pt x="3382" y="268"/>
                </a:lnTo>
                <a:lnTo>
                  <a:pt x="3386" y="268"/>
                </a:lnTo>
                <a:lnTo>
                  <a:pt x="3389" y="272"/>
                </a:lnTo>
                <a:lnTo>
                  <a:pt x="3393" y="272"/>
                </a:lnTo>
                <a:lnTo>
                  <a:pt x="3393" y="276"/>
                </a:lnTo>
                <a:lnTo>
                  <a:pt x="3397" y="276"/>
                </a:lnTo>
                <a:lnTo>
                  <a:pt x="3397" y="280"/>
                </a:lnTo>
                <a:lnTo>
                  <a:pt x="3401" y="280"/>
                </a:lnTo>
                <a:lnTo>
                  <a:pt x="3401" y="284"/>
                </a:lnTo>
                <a:lnTo>
                  <a:pt x="3401" y="288"/>
                </a:lnTo>
                <a:lnTo>
                  <a:pt x="3405" y="288"/>
                </a:lnTo>
                <a:lnTo>
                  <a:pt x="3405" y="292"/>
                </a:lnTo>
                <a:lnTo>
                  <a:pt x="3413" y="328"/>
                </a:lnTo>
                <a:lnTo>
                  <a:pt x="3425" y="367"/>
                </a:lnTo>
                <a:lnTo>
                  <a:pt x="3437" y="418"/>
                </a:lnTo>
                <a:lnTo>
                  <a:pt x="3449" y="474"/>
                </a:lnTo>
                <a:lnTo>
                  <a:pt x="3460" y="537"/>
                </a:lnTo>
                <a:lnTo>
                  <a:pt x="3472" y="604"/>
                </a:lnTo>
                <a:lnTo>
                  <a:pt x="3488" y="679"/>
                </a:lnTo>
                <a:lnTo>
                  <a:pt x="3500" y="758"/>
                </a:lnTo>
                <a:lnTo>
                  <a:pt x="3516" y="841"/>
                </a:lnTo>
                <a:lnTo>
                  <a:pt x="3532" y="928"/>
                </a:lnTo>
                <a:lnTo>
                  <a:pt x="3543" y="1015"/>
                </a:lnTo>
                <a:lnTo>
                  <a:pt x="3559" y="1105"/>
                </a:lnTo>
                <a:lnTo>
                  <a:pt x="3575" y="1200"/>
                </a:lnTo>
                <a:lnTo>
                  <a:pt x="3591" y="1291"/>
                </a:lnTo>
                <a:lnTo>
                  <a:pt x="3606" y="1386"/>
                </a:lnTo>
                <a:lnTo>
                  <a:pt x="3622" y="1481"/>
                </a:lnTo>
                <a:lnTo>
                  <a:pt x="3622" y="1449"/>
                </a:lnTo>
                <a:lnTo>
                  <a:pt x="3626" y="1417"/>
                </a:lnTo>
                <a:lnTo>
                  <a:pt x="3634" y="1390"/>
                </a:lnTo>
                <a:lnTo>
                  <a:pt x="3642" y="1362"/>
                </a:lnTo>
                <a:lnTo>
                  <a:pt x="3650" y="1334"/>
                </a:lnTo>
                <a:lnTo>
                  <a:pt x="3658" y="1311"/>
                </a:lnTo>
                <a:lnTo>
                  <a:pt x="3670" y="1287"/>
                </a:lnTo>
                <a:lnTo>
                  <a:pt x="3681" y="1263"/>
                </a:lnTo>
                <a:lnTo>
                  <a:pt x="3697" y="1236"/>
                </a:lnTo>
                <a:lnTo>
                  <a:pt x="3709" y="1212"/>
                </a:lnTo>
                <a:lnTo>
                  <a:pt x="3729" y="1184"/>
                </a:lnTo>
                <a:lnTo>
                  <a:pt x="3745" y="1157"/>
                </a:lnTo>
                <a:lnTo>
                  <a:pt x="3764" y="1125"/>
                </a:lnTo>
                <a:lnTo>
                  <a:pt x="3788" y="1094"/>
                </a:lnTo>
                <a:lnTo>
                  <a:pt x="3812" y="1058"/>
                </a:lnTo>
                <a:lnTo>
                  <a:pt x="3835" y="1019"/>
                </a:lnTo>
                <a:lnTo>
                  <a:pt x="3827" y="955"/>
                </a:lnTo>
                <a:lnTo>
                  <a:pt x="3816" y="892"/>
                </a:lnTo>
                <a:lnTo>
                  <a:pt x="3808" y="829"/>
                </a:lnTo>
                <a:lnTo>
                  <a:pt x="3796" y="770"/>
                </a:lnTo>
                <a:lnTo>
                  <a:pt x="3784" y="711"/>
                </a:lnTo>
                <a:lnTo>
                  <a:pt x="3776" y="651"/>
                </a:lnTo>
                <a:lnTo>
                  <a:pt x="3764" y="596"/>
                </a:lnTo>
                <a:lnTo>
                  <a:pt x="3756" y="537"/>
                </a:lnTo>
                <a:lnTo>
                  <a:pt x="3745" y="482"/>
                </a:lnTo>
                <a:lnTo>
                  <a:pt x="3737" y="430"/>
                </a:lnTo>
                <a:lnTo>
                  <a:pt x="3729" y="375"/>
                </a:lnTo>
                <a:lnTo>
                  <a:pt x="3717" y="328"/>
                </a:lnTo>
                <a:lnTo>
                  <a:pt x="3709" y="276"/>
                </a:lnTo>
                <a:lnTo>
                  <a:pt x="3701" y="229"/>
                </a:lnTo>
                <a:lnTo>
                  <a:pt x="3693" y="182"/>
                </a:lnTo>
                <a:lnTo>
                  <a:pt x="3685" y="138"/>
                </a:lnTo>
                <a:lnTo>
                  <a:pt x="3685" y="134"/>
                </a:lnTo>
                <a:lnTo>
                  <a:pt x="3685" y="126"/>
                </a:lnTo>
                <a:lnTo>
                  <a:pt x="3685" y="122"/>
                </a:lnTo>
                <a:lnTo>
                  <a:pt x="3685" y="114"/>
                </a:lnTo>
                <a:lnTo>
                  <a:pt x="3685" y="103"/>
                </a:lnTo>
                <a:lnTo>
                  <a:pt x="3689" y="95"/>
                </a:lnTo>
                <a:lnTo>
                  <a:pt x="3689" y="83"/>
                </a:lnTo>
                <a:lnTo>
                  <a:pt x="3689" y="71"/>
                </a:lnTo>
                <a:lnTo>
                  <a:pt x="3689" y="59"/>
                </a:lnTo>
                <a:lnTo>
                  <a:pt x="3693" y="47"/>
                </a:lnTo>
                <a:lnTo>
                  <a:pt x="3693" y="39"/>
                </a:lnTo>
                <a:lnTo>
                  <a:pt x="3697" y="28"/>
                </a:lnTo>
                <a:lnTo>
                  <a:pt x="3697" y="16"/>
                </a:lnTo>
                <a:lnTo>
                  <a:pt x="3701" y="8"/>
                </a:lnTo>
                <a:lnTo>
                  <a:pt x="3705" y="0"/>
                </a:lnTo>
                <a:lnTo>
                  <a:pt x="3709" y="4"/>
                </a:lnTo>
                <a:lnTo>
                  <a:pt x="3713" y="4"/>
                </a:lnTo>
                <a:lnTo>
                  <a:pt x="3717" y="4"/>
                </a:lnTo>
                <a:lnTo>
                  <a:pt x="3717" y="8"/>
                </a:lnTo>
                <a:lnTo>
                  <a:pt x="3721" y="8"/>
                </a:lnTo>
                <a:lnTo>
                  <a:pt x="3721" y="12"/>
                </a:lnTo>
                <a:lnTo>
                  <a:pt x="3725" y="12"/>
                </a:lnTo>
                <a:lnTo>
                  <a:pt x="3729" y="16"/>
                </a:lnTo>
                <a:lnTo>
                  <a:pt x="3733" y="20"/>
                </a:lnTo>
                <a:lnTo>
                  <a:pt x="3733" y="24"/>
                </a:lnTo>
                <a:lnTo>
                  <a:pt x="3737" y="28"/>
                </a:lnTo>
                <a:lnTo>
                  <a:pt x="3741" y="32"/>
                </a:lnTo>
                <a:lnTo>
                  <a:pt x="3752" y="79"/>
                </a:lnTo>
                <a:lnTo>
                  <a:pt x="3764" y="142"/>
                </a:lnTo>
                <a:lnTo>
                  <a:pt x="3780" y="213"/>
                </a:lnTo>
                <a:lnTo>
                  <a:pt x="3800" y="300"/>
                </a:lnTo>
                <a:lnTo>
                  <a:pt x="3816" y="395"/>
                </a:lnTo>
                <a:lnTo>
                  <a:pt x="3835" y="497"/>
                </a:lnTo>
                <a:lnTo>
                  <a:pt x="3855" y="608"/>
                </a:lnTo>
                <a:lnTo>
                  <a:pt x="3875" y="722"/>
                </a:lnTo>
                <a:lnTo>
                  <a:pt x="3895" y="845"/>
                </a:lnTo>
                <a:lnTo>
                  <a:pt x="3914" y="967"/>
                </a:lnTo>
                <a:lnTo>
                  <a:pt x="3934" y="1094"/>
                </a:lnTo>
                <a:lnTo>
                  <a:pt x="3950" y="1216"/>
                </a:lnTo>
                <a:lnTo>
                  <a:pt x="3970" y="1338"/>
                </a:lnTo>
                <a:lnTo>
                  <a:pt x="3985" y="1457"/>
                </a:lnTo>
                <a:lnTo>
                  <a:pt x="4005" y="1575"/>
                </a:lnTo>
                <a:lnTo>
                  <a:pt x="4021" y="1686"/>
                </a:lnTo>
                <a:lnTo>
                  <a:pt x="4088" y="1729"/>
                </a:lnTo>
                <a:lnTo>
                  <a:pt x="4159" y="1777"/>
                </a:lnTo>
                <a:lnTo>
                  <a:pt x="4234" y="1828"/>
                </a:lnTo>
                <a:lnTo>
                  <a:pt x="4313" y="1883"/>
                </a:lnTo>
                <a:lnTo>
                  <a:pt x="4392" y="1938"/>
                </a:lnTo>
                <a:lnTo>
                  <a:pt x="4475" y="1994"/>
                </a:lnTo>
                <a:lnTo>
                  <a:pt x="4553" y="2053"/>
                </a:lnTo>
                <a:lnTo>
                  <a:pt x="4628" y="2116"/>
                </a:lnTo>
                <a:lnTo>
                  <a:pt x="4703" y="2179"/>
                </a:lnTo>
                <a:lnTo>
                  <a:pt x="4774" y="2246"/>
                </a:lnTo>
                <a:lnTo>
                  <a:pt x="4845" y="2314"/>
                </a:lnTo>
                <a:lnTo>
                  <a:pt x="4905" y="2385"/>
                </a:lnTo>
                <a:lnTo>
                  <a:pt x="4960" y="2456"/>
                </a:lnTo>
                <a:lnTo>
                  <a:pt x="5011" y="2527"/>
                </a:lnTo>
                <a:lnTo>
                  <a:pt x="5051" y="2602"/>
                </a:lnTo>
                <a:lnTo>
                  <a:pt x="5082" y="2677"/>
                </a:lnTo>
                <a:lnTo>
                  <a:pt x="5098" y="2720"/>
                </a:lnTo>
                <a:lnTo>
                  <a:pt x="5106" y="2768"/>
                </a:lnTo>
                <a:lnTo>
                  <a:pt x="5114" y="2815"/>
                </a:lnTo>
                <a:lnTo>
                  <a:pt x="5118" y="2862"/>
                </a:lnTo>
                <a:lnTo>
                  <a:pt x="5122" y="2910"/>
                </a:lnTo>
                <a:lnTo>
                  <a:pt x="5118" y="2957"/>
                </a:lnTo>
                <a:lnTo>
                  <a:pt x="5114" y="3004"/>
                </a:lnTo>
                <a:lnTo>
                  <a:pt x="5106" y="3052"/>
                </a:lnTo>
                <a:lnTo>
                  <a:pt x="5098" y="3099"/>
                </a:lnTo>
                <a:lnTo>
                  <a:pt x="5086" y="3143"/>
                </a:lnTo>
                <a:lnTo>
                  <a:pt x="5074" y="3190"/>
                </a:lnTo>
                <a:lnTo>
                  <a:pt x="5055" y="3233"/>
                </a:lnTo>
                <a:lnTo>
                  <a:pt x="5039" y="3277"/>
                </a:lnTo>
                <a:lnTo>
                  <a:pt x="5019" y="3320"/>
                </a:lnTo>
                <a:lnTo>
                  <a:pt x="4995" y="3360"/>
                </a:lnTo>
                <a:lnTo>
                  <a:pt x="4972" y="3399"/>
                </a:lnTo>
                <a:lnTo>
                  <a:pt x="4995" y="3423"/>
                </a:lnTo>
                <a:lnTo>
                  <a:pt x="5015" y="3443"/>
                </a:lnTo>
                <a:lnTo>
                  <a:pt x="5039" y="3466"/>
                </a:lnTo>
                <a:lnTo>
                  <a:pt x="5059" y="3486"/>
                </a:lnTo>
                <a:lnTo>
                  <a:pt x="5082" y="3510"/>
                </a:lnTo>
                <a:lnTo>
                  <a:pt x="5106" y="3530"/>
                </a:lnTo>
                <a:lnTo>
                  <a:pt x="5126" y="3549"/>
                </a:lnTo>
                <a:lnTo>
                  <a:pt x="5149" y="3573"/>
                </a:lnTo>
                <a:lnTo>
                  <a:pt x="5169" y="3593"/>
                </a:lnTo>
                <a:lnTo>
                  <a:pt x="5193" y="3612"/>
                </a:lnTo>
                <a:lnTo>
                  <a:pt x="5216" y="3632"/>
                </a:lnTo>
                <a:lnTo>
                  <a:pt x="5236" y="3652"/>
                </a:lnTo>
                <a:lnTo>
                  <a:pt x="5260" y="3672"/>
                </a:lnTo>
                <a:lnTo>
                  <a:pt x="5280" y="3691"/>
                </a:lnTo>
                <a:lnTo>
                  <a:pt x="5303" y="3707"/>
                </a:lnTo>
                <a:lnTo>
                  <a:pt x="5323" y="3727"/>
                </a:lnTo>
                <a:lnTo>
                  <a:pt x="5347" y="3747"/>
                </a:lnTo>
                <a:lnTo>
                  <a:pt x="5366" y="3762"/>
                </a:lnTo>
                <a:lnTo>
                  <a:pt x="5390" y="3778"/>
                </a:lnTo>
                <a:lnTo>
                  <a:pt x="5410" y="3794"/>
                </a:lnTo>
                <a:lnTo>
                  <a:pt x="5429" y="3806"/>
                </a:lnTo>
                <a:lnTo>
                  <a:pt x="5445" y="3822"/>
                </a:lnTo>
                <a:lnTo>
                  <a:pt x="5465" y="3834"/>
                </a:lnTo>
                <a:lnTo>
                  <a:pt x="5489" y="3841"/>
                </a:lnTo>
                <a:lnTo>
                  <a:pt x="5508" y="3853"/>
                </a:lnTo>
                <a:lnTo>
                  <a:pt x="5528" y="3861"/>
                </a:lnTo>
                <a:lnTo>
                  <a:pt x="5552" y="3869"/>
                </a:lnTo>
                <a:lnTo>
                  <a:pt x="5579" y="3877"/>
                </a:lnTo>
                <a:lnTo>
                  <a:pt x="5607" y="3881"/>
                </a:lnTo>
                <a:lnTo>
                  <a:pt x="5635" y="3885"/>
                </a:lnTo>
                <a:lnTo>
                  <a:pt x="5666" y="3889"/>
                </a:lnTo>
                <a:lnTo>
                  <a:pt x="5702" y="3889"/>
                </a:lnTo>
                <a:lnTo>
                  <a:pt x="5828" y="3897"/>
                </a:lnTo>
                <a:lnTo>
                  <a:pt x="5950" y="3901"/>
                </a:lnTo>
                <a:lnTo>
                  <a:pt x="6065" y="3905"/>
                </a:lnTo>
                <a:lnTo>
                  <a:pt x="6179" y="3909"/>
                </a:lnTo>
                <a:lnTo>
                  <a:pt x="6286" y="3909"/>
                </a:lnTo>
                <a:lnTo>
                  <a:pt x="6392" y="3916"/>
                </a:lnTo>
                <a:lnTo>
                  <a:pt x="6495" y="3920"/>
                </a:lnTo>
                <a:lnTo>
                  <a:pt x="6593" y="3924"/>
                </a:lnTo>
                <a:lnTo>
                  <a:pt x="6692" y="3932"/>
                </a:lnTo>
                <a:lnTo>
                  <a:pt x="6791" y="3940"/>
                </a:lnTo>
                <a:lnTo>
                  <a:pt x="6889" y="3952"/>
                </a:lnTo>
                <a:lnTo>
                  <a:pt x="6988" y="3964"/>
                </a:lnTo>
                <a:lnTo>
                  <a:pt x="7091" y="3976"/>
                </a:lnTo>
                <a:lnTo>
                  <a:pt x="7193" y="3991"/>
                </a:lnTo>
                <a:lnTo>
                  <a:pt x="7296" y="4011"/>
                </a:lnTo>
                <a:lnTo>
                  <a:pt x="7406" y="4035"/>
                </a:lnTo>
                <a:lnTo>
                  <a:pt x="7422" y="4039"/>
                </a:lnTo>
                <a:lnTo>
                  <a:pt x="7438" y="4039"/>
                </a:lnTo>
                <a:lnTo>
                  <a:pt x="7458" y="4043"/>
                </a:lnTo>
                <a:lnTo>
                  <a:pt x="7473" y="4043"/>
                </a:lnTo>
                <a:lnTo>
                  <a:pt x="7493" y="4047"/>
                </a:lnTo>
                <a:lnTo>
                  <a:pt x="7513" y="4047"/>
                </a:lnTo>
                <a:lnTo>
                  <a:pt x="7533" y="4051"/>
                </a:lnTo>
                <a:lnTo>
                  <a:pt x="7552" y="4051"/>
                </a:lnTo>
                <a:lnTo>
                  <a:pt x="7568" y="4051"/>
                </a:lnTo>
                <a:lnTo>
                  <a:pt x="7588" y="4051"/>
                </a:lnTo>
                <a:lnTo>
                  <a:pt x="7608" y="4051"/>
                </a:lnTo>
                <a:lnTo>
                  <a:pt x="7627" y="4055"/>
                </a:lnTo>
                <a:lnTo>
                  <a:pt x="7647" y="4055"/>
                </a:lnTo>
                <a:lnTo>
                  <a:pt x="7663" y="4055"/>
                </a:lnTo>
                <a:lnTo>
                  <a:pt x="7683" y="4059"/>
                </a:lnTo>
                <a:lnTo>
                  <a:pt x="7698" y="4063"/>
                </a:lnTo>
                <a:lnTo>
                  <a:pt x="7706" y="4063"/>
                </a:lnTo>
                <a:lnTo>
                  <a:pt x="7714" y="4066"/>
                </a:lnTo>
                <a:lnTo>
                  <a:pt x="7718" y="4070"/>
                </a:lnTo>
                <a:lnTo>
                  <a:pt x="7718" y="4074"/>
                </a:lnTo>
                <a:lnTo>
                  <a:pt x="7722" y="4078"/>
                </a:lnTo>
                <a:lnTo>
                  <a:pt x="7722" y="4082"/>
                </a:lnTo>
                <a:lnTo>
                  <a:pt x="7722" y="4086"/>
                </a:lnTo>
                <a:lnTo>
                  <a:pt x="7722" y="4090"/>
                </a:lnTo>
                <a:lnTo>
                  <a:pt x="7718" y="4094"/>
                </a:lnTo>
                <a:lnTo>
                  <a:pt x="7714" y="4098"/>
                </a:lnTo>
                <a:lnTo>
                  <a:pt x="7710" y="4102"/>
                </a:lnTo>
                <a:lnTo>
                  <a:pt x="7702" y="4106"/>
                </a:lnTo>
                <a:lnTo>
                  <a:pt x="7694" y="4110"/>
                </a:lnTo>
                <a:lnTo>
                  <a:pt x="7686" y="4114"/>
                </a:lnTo>
                <a:lnTo>
                  <a:pt x="7679" y="4118"/>
                </a:lnTo>
                <a:lnTo>
                  <a:pt x="7667" y="4118"/>
                </a:lnTo>
                <a:lnTo>
                  <a:pt x="7639" y="4118"/>
                </a:lnTo>
                <a:lnTo>
                  <a:pt x="7612" y="4118"/>
                </a:lnTo>
                <a:lnTo>
                  <a:pt x="7584" y="4114"/>
                </a:lnTo>
                <a:lnTo>
                  <a:pt x="7556" y="4114"/>
                </a:lnTo>
                <a:lnTo>
                  <a:pt x="7529" y="4114"/>
                </a:lnTo>
                <a:lnTo>
                  <a:pt x="7501" y="4110"/>
                </a:lnTo>
                <a:lnTo>
                  <a:pt x="7473" y="4110"/>
                </a:lnTo>
                <a:lnTo>
                  <a:pt x="7446" y="4106"/>
                </a:lnTo>
                <a:lnTo>
                  <a:pt x="7422" y="4106"/>
                </a:lnTo>
                <a:lnTo>
                  <a:pt x="7398" y="4102"/>
                </a:lnTo>
                <a:lnTo>
                  <a:pt x="7375" y="4102"/>
                </a:lnTo>
                <a:lnTo>
                  <a:pt x="7351" y="4098"/>
                </a:lnTo>
                <a:lnTo>
                  <a:pt x="7331" y="4094"/>
                </a:lnTo>
                <a:lnTo>
                  <a:pt x="7312" y="4094"/>
                </a:lnTo>
                <a:lnTo>
                  <a:pt x="7296" y="4090"/>
                </a:lnTo>
                <a:lnTo>
                  <a:pt x="7284" y="4086"/>
                </a:lnTo>
                <a:lnTo>
                  <a:pt x="7252" y="4078"/>
                </a:lnTo>
                <a:lnTo>
                  <a:pt x="7217" y="4070"/>
                </a:lnTo>
                <a:lnTo>
                  <a:pt x="7185" y="4063"/>
                </a:lnTo>
                <a:lnTo>
                  <a:pt x="7146" y="4059"/>
                </a:lnTo>
                <a:lnTo>
                  <a:pt x="7110" y="4051"/>
                </a:lnTo>
                <a:lnTo>
                  <a:pt x="7067" y="4047"/>
                </a:lnTo>
                <a:lnTo>
                  <a:pt x="7028" y="4043"/>
                </a:lnTo>
                <a:lnTo>
                  <a:pt x="6984" y="4039"/>
                </a:lnTo>
                <a:lnTo>
                  <a:pt x="6941" y="4035"/>
                </a:lnTo>
                <a:lnTo>
                  <a:pt x="6893" y="4031"/>
                </a:lnTo>
                <a:lnTo>
                  <a:pt x="6846" y="4027"/>
                </a:lnTo>
                <a:lnTo>
                  <a:pt x="6799" y="4023"/>
                </a:lnTo>
                <a:lnTo>
                  <a:pt x="6751" y="4019"/>
                </a:lnTo>
                <a:lnTo>
                  <a:pt x="6704" y="4015"/>
                </a:lnTo>
                <a:lnTo>
                  <a:pt x="6653" y="4011"/>
                </a:lnTo>
                <a:lnTo>
                  <a:pt x="6605" y="4007"/>
                </a:lnTo>
                <a:lnTo>
                  <a:pt x="6519" y="3999"/>
                </a:lnTo>
                <a:lnTo>
                  <a:pt x="6432" y="3995"/>
                </a:lnTo>
                <a:lnTo>
                  <a:pt x="6341" y="3991"/>
                </a:lnTo>
                <a:lnTo>
                  <a:pt x="6250" y="3987"/>
                </a:lnTo>
                <a:lnTo>
                  <a:pt x="6159" y="3987"/>
                </a:lnTo>
                <a:lnTo>
                  <a:pt x="6073" y="3984"/>
                </a:lnTo>
                <a:lnTo>
                  <a:pt x="5986" y="3984"/>
                </a:lnTo>
                <a:lnTo>
                  <a:pt x="5899" y="3980"/>
                </a:lnTo>
                <a:lnTo>
                  <a:pt x="5820" y="3980"/>
                </a:lnTo>
                <a:lnTo>
                  <a:pt x="5745" y="3980"/>
                </a:lnTo>
                <a:lnTo>
                  <a:pt x="5678" y="3980"/>
                </a:lnTo>
                <a:lnTo>
                  <a:pt x="5615" y="3980"/>
                </a:lnTo>
                <a:lnTo>
                  <a:pt x="5564" y="3976"/>
                </a:lnTo>
                <a:lnTo>
                  <a:pt x="5516" y="3976"/>
                </a:lnTo>
                <a:lnTo>
                  <a:pt x="5485" y="3972"/>
                </a:lnTo>
                <a:lnTo>
                  <a:pt x="5461" y="3968"/>
                </a:lnTo>
                <a:lnTo>
                  <a:pt x="5422" y="3960"/>
                </a:lnTo>
                <a:lnTo>
                  <a:pt x="5386" y="3948"/>
                </a:lnTo>
                <a:lnTo>
                  <a:pt x="5354" y="3936"/>
                </a:lnTo>
                <a:lnTo>
                  <a:pt x="5323" y="3920"/>
                </a:lnTo>
                <a:lnTo>
                  <a:pt x="5295" y="3909"/>
                </a:lnTo>
                <a:lnTo>
                  <a:pt x="5272" y="3893"/>
                </a:lnTo>
                <a:lnTo>
                  <a:pt x="5248" y="3877"/>
                </a:lnTo>
                <a:lnTo>
                  <a:pt x="5224" y="3861"/>
                </a:lnTo>
                <a:lnTo>
                  <a:pt x="5205" y="3845"/>
                </a:lnTo>
                <a:lnTo>
                  <a:pt x="5185" y="3830"/>
                </a:lnTo>
                <a:lnTo>
                  <a:pt x="5165" y="3810"/>
                </a:lnTo>
                <a:lnTo>
                  <a:pt x="5145" y="3794"/>
                </a:lnTo>
                <a:lnTo>
                  <a:pt x="5126" y="3774"/>
                </a:lnTo>
                <a:lnTo>
                  <a:pt x="5106" y="3759"/>
                </a:lnTo>
                <a:lnTo>
                  <a:pt x="5082" y="3739"/>
                </a:lnTo>
                <a:lnTo>
                  <a:pt x="5063" y="3719"/>
                </a:lnTo>
                <a:lnTo>
                  <a:pt x="5051" y="3711"/>
                </a:lnTo>
                <a:lnTo>
                  <a:pt x="5039" y="3703"/>
                </a:lnTo>
                <a:lnTo>
                  <a:pt x="5031" y="3691"/>
                </a:lnTo>
                <a:lnTo>
                  <a:pt x="5019" y="3683"/>
                </a:lnTo>
                <a:lnTo>
                  <a:pt x="5007" y="3672"/>
                </a:lnTo>
                <a:lnTo>
                  <a:pt x="4995" y="3660"/>
                </a:lnTo>
                <a:lnTo>
                  <a:pt x="4984" y="3652"/>
                </a:lnTo>
                <a:lnTo>
                  <a:pt x="4972" y="3640"/>
                </a:lnTo>
                <a:lnTo>
                  <a:pt x="4956" y="3628"/>
                </a:lnTo>
                <a:lnTo>
                  <a:pt x="4944" y="3616"/>
                </a:lnTo>
                <a:lnTo>
                  <a:pt x="4932" y="3605"/>
                </a:lnTo>
                <a:lnTo>
                  <a:pt x="4920" y="3589"/>
                </a:lnTo>
                <a:lnTo>
                  <a:pt x="4909" y="3577"/>
                </a:lnTo>
                <a:lnTo>
                  <a:pt x="4893" y="3565"/>
                </a:lnTo>
                <a:lnTo>
                  <a:pt x="4881" y="3553"/>
                </a:lnTo>
                <a:lnTo>
                  <a:pt x="4869" y="3537"/>
                </a:lnTo>
                <a:lnTo>
                  <a:pt x="4865" y="3541"/>
                </a:lnTo>
                <a:lnTo>
                  <a:pt x="4861" y="3541"/>
                </a:lnTo>
                <a:lnTo>
                  <a:pt x="4857" y="3545"/>
                </a:lnTo>
                <a:lnTo>
                  <a:pt x="4853" y="3549"/>
                </a:lnTo>
                <a:lnTo>
                  <a:pt x="4849" y="3553"/>
                </a:lnTo>
                <a:lnTo>
                  <a:pt x="4842" y="3557"/>
                </a:lnTo>
                <a:lnTo>
                  <a:pt x="4838" y="3561"/>
                </a:lnTo>
                <a:lnTo>
                  <a:pt x="4834" y="3565"/>
                </a:lnTo>
                <a:lnTo>
                  <a:pt x="4830" y="3569"/>
                </a:lnTo>
                <a:lnTo>
                  <a:pt x="4826" y="3573"/>
                </a:lnTo>
                <a:lnTo>
                  <a:pt x="4822" y="3577"/>
                </a:lnTo>
                <a:lnTo>
                  <a:pt x="4818" y="3581"/>
                </a:lnTo>
                <a:lnTo>
                  <a:pt x="4814" y="3585"/>
                </a:lnTo>
                <a:lnTo>
                  <a:pt x="4810" y="3589"/>
                </a:lnTo>
                <a:lnTo>
                  <a:pt x="4806" y="3593"/>
                </a:lnTo>
                <a:lnTo>
                  <a:pt x="4802" y="3597"/>
                </a:lnTo>
                <a:lnTo>
                  <a:pt x="4814" y="3608"/>
                </a:lnTo>
                <a:lnTo>
                  <a:pt x="4826" y="3620"/>
                </a:lnTo>
                <a:lnTo>
                  <a:pt x="4838" y="3632"/>
                </a:lnTo>
                <a:lnTo>
                  <a:pt x="4849" y="3644"/>
                </a:lnTo>
                <a:lnTo>
                  <a:pt x="4861" y="3656"/>
                </a:lnTo>
                <a:lnTo>
                  <a:pt x="4877" y="3668"/>
                </a:lnTo>
                <a:lnTo>
                  <a:pt x="4889" y="3683"/>
                </a:lnTo>
                <a:lnTo>
                  <a:pt x="4901" y="3695"/>
                </a:lnTo>
                <a:lnTo>
                  <a:pt x="4913" y="3707"/>
                </a:lnTo>
                <a:lnTo>
                  <a:pt x="4924" y="3719"/>
                </a:lnTo>
                <a:lnTo>
                  <a:pt x="4936" y="3731"/>
                </a:lnTo>
                <a:lnTo>
                  <a:pt x="4948" y="3739"/>
                </a:lnTo>
                <a:lnTo>
                  <a:pt x="4960" y="3751"/>
                </a:lnTo>
                <a:lnTo>
                  <a:pt x="4976" y="3762"/>
                </a:lnTo>
                <a:lnTo>
                  <a:pt x="4988" y="3774"/>
                </a:lnTo>
                <a:lnTo>
                  <a:pt x="4999" y="3786"/>
                </a:lnTo>
                <a:lnTo>
                  <a:pt x="5019" y="3806"/>
                </a:lnTo>
                <a:lnTo>
                  <a:pt x="5039" y="3822"/>
                </a:lnTo>
                <a:lnTo>
                  <a:pt x="5063" y="3841"/>
                </a:lnTo>
                <a:lnTo>
                  <a:pt x="5082" y="3857"/>
                </a:lnTo>
                <a:lnTo>
                  <a:pt x="5102" y="3873"/>
                </a:lnTo>
                <a:lnTo>
                  <a:pt x="5122" y="3889"/>
                </a:lnTo>
                <a:lnTo>
                  <a:pt x="5141" y="3905"/>
                </a:lnTo>
                <a:lnTo>
                  <a:pt x="5161" y="3920"/>
                </a:lnTo>
                <a:lnTo>
                  <a:pt x="5181" y="3932"/>
                </a:lnTo>
                <a:lnTo>
                  <a:pt x="5205" y="3944"/>
                </a:lnTo>
                <a:lnTo>
                  <a:pt x="5224" y="3960"/>
                </a:lnTo>
                <a:lnTo>
                  <a:pt x="5248" y="3972"/>
                </a:lnTo>
                <a:lnTo>
                  <a:pt x="5272" y="3984"/>
                </a:lnTo>
                <a:lnTo>
                  <a:pt x="5295" y="3995"/>
                </a:lnTo>
                <a:lnTo>
                  <a:pt x="5323" y="4007"/>
                </a:lnTo>
                <a:lnTo>
                  <a:pt x="5351" y="4023"/>
                </a:lnTo>
                <a:lnTo>
                  <a:pt x="5374" y="4027"/>
                </a:lnTo>
                <a:lnTo>
                  <a:pt x="5402" y="4031"/>
                </a:lnTo>
                <a:lnTo>
                  <a:pt x="5437" y="4035"/>
                </a:lnTo>
                <a:lnTo>
                  <a:pt x="5481" y="4039"/>
                </a:lnTo>
                <a:lnTo>
                  <a:pt x="5528" y="4039"/>
                </a:lnTo>
                <a:lnTo>
                  <a:pt x="5579" y="4039"/>
                </a:lnTo>
                <a:lnTo>
                  <a:pt x="5635" y="4039"/>
                </a:lnTo>
                <a:lnTo>
                  <a:pt x="5694" y="4039"/>
                </a:lnTo>
                <a:lnTo>
                  <a:pt x="5753" y="4035"/>
                </a:lnTo>
                <a:lnTo>
                  <a:pt x="5820" y="4035"/>
                </a:lnTo>
                <a:lnTo>
                  <a:pt x="5883" y="4035"/>
                </a:lnTo>
                <a:lnTo>
                  <a:pt x="5950" y="4031"/>
                </a:lnTo>
                <a:lnTo>
                  <a:pt x="6017" y="4031"/>
                </a:lnTo>
                <a:lnTo>
                  <a:pt x="6084" y="4031"/>
                </a:lnTo>
                <a:lnTo>
                  <a:pt x="6148" y="4031"/>
                </a:lnTo>
                <a:lnTo>
                  <a:pt x="6211" y="4035"/>
                </a:lnTo>
                <a:lnTo>
                  <a:pt x="6266" y="4035"/>
                </a:lnTo>
                <a:lnTo>
                  <a:pt x="6317" y="4039"/>
                </a:lnTo>
                <a:lnTo>
                  <a:pt x="6369" y="4043"/>
                </a:lnTo>
                <a:lnTo>
                  <a:pt x="6416" y="4043"/>
                </a:lnTo>
                <a:lnTo>
                  <a:pt x="6463" y="4047"/>
                </a:lnTo>
                <a:lnTo>
                  <a:pt x="6507" y="4047"/>
                </a:lnTo>
                <a:lnTo>
                  <a:pt x="6550" y="4051"/>
                </a:lnTo>
                <a:lnTo>
                  <a:pt x="6593" y="4055"/>
                </a:lnTo>
                <a:lnTo>
                  <a:pt x="6637" y="4055"/>
                </a:lnTo>
                <a:lnTo>
                  <a:pt x="6680" y="4059"/>
                </a:lnTo>
                <a:lnTo>
                  <a:pt x="6728" y="4063"/>
                </a:lnTo>
                <a:lnTo>
                  <a:pt x="6771" y="4066"/>
                </a:lnTo>
                <a:lnTo>
                  <a:pt x="6818" y="4070"/>
                </a:lnTo>
                <a:lnTo>
                  <a:pt x="6870" y="4074"/>
                </a:lnTo>
                <a:lnTo>
                  <a:pt x="6921" y="4082"/>
                </a:lnTo>
                <a:lnTo>
                  <a:pt x="6976" y="4086"/>
                </a:lnTo>
                <a:lnTo>
                  <a:pt x="6988" y="4086"/>
                </a:lnTo>
                <a:lnTo>
                  <a:pt x="7004" y="4090"/>
                </a:lnTo>
                <a:lnTo>
                  <a:pt x="7016" y="4090"/>
                </a:lnTo>
                <a:lnTo>
                  <a:pt x="7028" y="4090"/>
                </a:lnTo>
                <a:lnTo>
                  <a:pt x="7039" y="4094"/>
                </a:lnTo>
                <a:lnTo>
                  <a:pt x="7051" y="4094"/>
                </a:lnTo>
                <a:lnTo>
                  <a:pt x="7063" y="4094"/>
                </a:lnTo>
                <a:lnTo>
                  <a:pt x="7075" y="4098"/>
                </a:lnTo>
                <a:lnTo>
                  <a:pt x="7083" y="4098"/>
                </a:lnTo>
                <a:lnTo>
                  <a:pt x="7095" y="4102"/>
                </a:lnTo>
                <a:lnTo>
                  <a:pt x="7106" y="4102"/>
                </a:lnTo>
                <a:lnTo>
                  <a:pt x="7118" y="4102"/>
                </a:lnTo>
                <a:lnTo>
                  <a:pt x="7130" y="4106"/>
                </a:lnTo>
                <a:lnTo>
                  <a:pt x="7142" y="4106"/>
                </a:lnTo>
                <a:lnTo>
                  <a:pt x="7158" y="4110"/>
                </a:lnTo>
                <a:lnTo>
                  <a:pt x="7170" y="4114"/>
                </a:lnTo>
                <a:lnTo>
                  <a:pt x="7174" y="4118"/>
                </a:lnTo>
                <a:lnTo>
                  <a:pt x="7177" y="4122"/>
                </a:lnTo>
                <a:lnTo>
                  <a:pt x="7177" y="4126"/>
                </a:lnTo>
                <a:lnTo>
                  <a:pt x="7177" y="4130"/>
                </a:lnTo>
                <a:lnTo>
                  <a:pt x="7177" y="4138"/>
                </a:lnTo>
                <a:lnTo>
                  <a:pt x="7177" y="4141"/>
                </a:lnTo>
                <a:lnTo>
                  <a:pt x="7174" y="4145"/>
                </a:lnTo>
                <a:lnTo>
                  <a:pt x="7170" y="4149"/>
                </a:lnTo>
                <a:lnTo>
                  <a:pt x="7166" y="4153"/>
                </a:lnTo>
                <a:lnTo>
                  <a:pt x="7162" y="4153"/>
                </a:lnTo>
                <a:lnTo>
                  <a:pt x="7158" y="4157"/>
                </a:lnTo>
                <a:lnTo>
                  <a:pt x="7150" y="4161"/>
                </a:lnTo>
                <a:lnTo>
                  <a:pt x="7142" y="4161"/>
                </a:lnTo>
                <a:lnTo>
                  <a:pt x="7134" y="4165"/>
                </a:lnTo>
                <a:lnTo>
                  <a:pt x="7122" y="4165"/>
                </a:lnTo>
                <a:lnTo>
                  <a:pt x="7114" y="4165"/>
                </a:lnTo>
                <a:lnTo>
                  <a:pt x="7079" y="4161"/>
                </a:lnTo>
                <a:lnTo>
                  <a:pt x="7051" y="4157"/>
                </a:lnTo>
                <a:lnTo>
                  <a:pt x="7020" y="4153"/>
                </a:lnTo>
                <a:lnTo>
                  <a:pt x="6992" y="4149"/>
                </a:lnTo>
                <a:lnTo>
                  <a:pt x="6964" y="4145"/>
                </a:lnTo>
                <a:lnTo>
                  <a:pt x="6937" y="4141"/>
                </a:lnTo>
                <a:lnTo>
                  <a:pt x="6909" y="4138"/>
                </a:lnTo>
                <a:lnTo>
                  <a:pt x="6885" y="4138"/>
                </a:lnTo>
                <a:lnTo>
                  <a:pt x="6858" y="4134"/>
                </a:lnTo>
                <a:lnTo>
                  <a:pt x="6830" y="4134"/>
                </a:lnTo>
                <a:lnTo>
                  <a:pt x="6803" y="4130"/>
                </a:lnTo>
                <a:lnTo>
                  <a:pt x="6775" y="4130"/>
                </a:lnTo>
                <a:lnTo>
                  <a:pt x="6747" y="4126"/>
                </a:lnTo>
                <a:lnTo>
                  <a:pt x="6720" y="4126"/>
                </a:lnTo>
                <a:lnTo>
                  <a:pt x="6688" y="4122"/>
                </a:lnTo>
                <a:lnTo>
                  <a:pt x="6657" y="4118"/>
                </a:lnTo>
                <a:lnTo>
                  <a:pt x="6562" y="4114"/>
                </a:lnTo>
                <a:lnTo>
                  <a:pt x="6467" y="4110"/>
                </a:lnTo>
                <a:lnTo>
                  <a:pt x="6369" y="4110"/>
                </a:lnTo>
                <a:lnTo>
                  <a:pt x="6270" y="4110"/>
                </a:lnTo>
                <a:lnTo>
                  <a:pt x="6171" y="4110"/>
                </a:lnTo>
                <a:lnTo>
                  <a:pt x="6077" y="4114"/>
                </a:lnTo>
                <a:lnTo>
                  <a:pt x="5982" y="4114"/>
                </a:lnTo>
                <a:lnTo>
                  <a:pt x="5891" y="4118"/>
                </a:lnTo>
                <a:lnTo>
                  <a:pt x="5804" y="4122"/>
                </a:lnTo>
                <a:lnTo>
                  <a:pt x="5721" y="4126"/>
                </a:lnTo>
                <a:lnTo>
                  <a:pt x="5646" y="4130"/>
                </a:lnTo>
                <a:lnTo>
                  <a:pt x="5579" y="4130"/>
                </a:lnTo>
                <a:lnTo>
                  <a:pt x="5520" y="4134"/>
                </a:lnTo>
                <a:lnTo>
                  <a:pt x="5469" y="4134"/>
                </a:lnTo>
                <a:lnTo>
                  <a:pt x="5426" y="4134"/>
                </a:lnTo>
                <a:lnTo>
                  <a:pt x="5398" y="4134"/>
                </a:lnTo>
                <a:lnTo>
                  <a:pt x="5347" y="4130"/>
                </a:lnTo>
                <a:lnTo>
                  <a:pt x="5303" y="4122"/>
                </a:lnTo>
                <a:lnTo>
                  <a:pt x="5268" y="4118"/>
                </a:lnTo>
                <a:lnTo>
                  <a:pt x="5232" y="4110"/>
                </a:lnTo>
                <a:lnTo>
                  <a:pt x="5201" y="4098"/>
                </a:lnTo>
                <a:lnTo>
                  <a:pt x="5169" y="4090"/>
                </a:lnTo>
                <a:lnTo>
                  <a:pt x="5141" y="4078"/>
                </a:lnTo>
                <a:lnTo>
                  <a:pt x="5118" y="4066"/>
                </a:lnTo>
                <a:lnTo>
                  <a:pt x="5094" y="4051"/>
                </a:lnTo>
                <a:lnTo>
                  <a:pt x="5070" y="4039"/>
                </a:lnTo>
                <a:lnTo>
                  <a:pt x="5047" y="4019"/>
                </a:lnTo>
                <a:lnTo>
                  <a:pt x="5023" y="4003"/>
                </a:lnTo>
                <a:lnTo>
                  <a:pt x="5003" y="3984"/>
                </a:lnTo>
                <a:lnTo>
                  <a:pt x="4980" y="3964"/>
                </a:lnTo>
                <a:lnTo>
                  <a:pt x="4952" y="3940"/>
                </a:lnTo>
                <a:lnTo>
                  <a:pt x="4924" y="3916"/>
                </a:lnTo>
                <a:lnTo>
                  <a:pt x="4897" y="3889"/>
                </a:lnTo>
                <a:lnTo>
                  <a:pt x="4865" y="3865"/>
                </a:lnTo>
                <a:lnTo>
                  <a:pt x="4834" y="3837"/>
                </a:lnTo>
                <a:lnTo>
                  <a:pt x="4802" y="3810"/>
                </a:lnTo>
                <a:lnTo>
                  <a:pt x="4771" y="3778"/>
                </a:lnTo>
                <a:lnTo>
                  <a:pt x="4739" y="3751"/>
                </a:lnTo>
                <a:lnTo>
                  <a:pt x="4707" y="3719"/>
                </a:lnTo>
                <a:lnTo>
                  <a:pt x="4680" y="3691"/>
                </a:lnTo>
                <a:lnTo>
                  <a:pt x="4648" y="3660"/>
                </a:lnTo>
                <a:lnTo>
                  <a:pt x="4617" y="3632"/>
                </a:lnTo>
                <a:lnTo>
                  <a:pt x="4585" y="3601"/>
                </a:lnTo>
                <a:lnTo>
                  <a:pt x="4553" y="3569"/>
                </a:lnTo>
                <a:lnTo>
                  <a:pt x="4522" y="3537"/>
                </a:lnTo>
                <a:lnTo>
                  <a:pt x="4490" y="3510"/>
                </a:lnTo>
                <a:lnTo>
                  <a:pt x="4463" y="3478"/>
                </a:lnTo>
                <a:lnTo>
                  <a:pt x="4431" y="3447"/>
                </a:lnTo>
                <a:lnTo>
                  <a:pt x="4427" y="3458"/>
                </a:lnTo>
                <a:lnTo>
                  <a:pt x="4423" y="3466"/>
                </a:lnTo>
                <a:lnTo>
                  <a:pt x="4415" y="3478"/>
                </a:lnTo>
                <a:lnTo>
                  <a:pt x="4411" y="3490"/>
                </a:lnTo>
                <a:lnTo>
                  <a:pt x="4407" y="3502"/>
                </a:lnTo>
                <a:lnTo>
                  <a:pt x="4404" y="3510"/>
                </a:lnTo>
                <a:lnTo>
                  <a:pt x="4400" y="3522"/>
                </a:lnTo>
                <a:lnTo>
                  <a:pt x="4392" y="3530"/>
                </a:lnTo>
                <a:lnTo>
                  <a:pt x="4388" y="3541"/>
                </a:lnTo>
                <a:lnTo>
                  <a:pt x="4384" y="3549"/>
                </a:lnTo>
                <a:lnTo>
                  <a:pt x="4380" y="3557"/>
                </a:lnTo>
                <a:lnTo>
                  <a:pt x="4376" y="3565"/>
                </a:lnTo>
                <a:lnTo>
                  <a:pt x="4376" y="3569"/>
                </a:lnTo>
                <a:lnTo>
                  <a:pt x="4372" y="3573"/>
                </a:lnTo>
                <a:lnTo>
                  <a:pt x="4372" y="3577"/>
                </a:lnTo>
                <a:lnTo>
                  <a:pt x="4368" y="3577"/>
                </a:lnTo>
                <a:lnTo>
                  <a:pt x="4364" y="3577"/>
                </a:lnTo>
                <a:lnTo>
                  <a:pt x="4360" y="3573"/>
                </a:lnTo>
                <a:lnTo>
                  <a:pt x="4352" y="3573"/>
                </a:lnTo>
                <a:lnTo>
                  <a:pt x="4344" y="3569"/>
                </a:lnTo>
                <a:lnTo>
                  <a:pt x="4336" y="3569"/>
                </a:lnTo>
                <a:lnTo>
                  <a:pt x="4329" y="3565"/>
                </a:lnTo>
                <a:lnTo>
                  <a:pt x="4317" y="3561"/>
                </a:lnTo>
                <a:lnTo>
                  <a:pt x="4305" y="3557"/>
                </a:lnTo>
                <a:lnTo>
                  <a:pt x="4289" y="3557"/>
                </a:lnTo>
                <a:lnTo>
                  <a:pt x="4273" y="3553"/>
                </a:lnTo>
                <a:lnTo>
                  <a:pt x="4262" y="3549"/>
                </a:lnTo>
                <a:lnTo>
                  <a:pt x="4242" y="3545"/>
                </a:lnTo>
                <a:lnTo>
                  <a:pt x="4226" y="3541"/>
                </a:lnTo>
                <a:lnTo>
                  <a:pt x="4206" y="3537"/>
                </a:lnTo>
                <a:lnTo>
                  <a:pt x="4206" y="3549"/>
                </a:lnTo>
                <a:lnTo>
                  <a:pt x="4206" y="3561"/>
                </a:lnTo>
                <a:lnTo>
                  <a:pt x="4206" y="3573"/>
                </a:lnTo>
                <a:lnTo>
                  <a:pt x="4206" y="3585"/>
                </a:lnTo>
                <a:lnTo>
                  <a:pt x="4206" y="3597"/>
                </a:lnTo>
                <a:lnTo>
                  <a:pt x="4206" y="3608"/>
                </a:lnTo>
                <a:lnTo>
                  <a:pt x="4202" y="3620"/>
                </a:lnTo>
                <a:lnTo>
                  <a:pt x="4202" y="3632"/>
                </a:lnTo>
                <a:lnTo>
                  <a:pt x="4202" y="3640"/>
                </a:lnTo>
                <a:lnTo>
                  <a:pt x="4198" y="3652"/>
                </a:lnTo>
                <a:lnTo>
                  <a:pt x="4198" y="3660"/>
                </a:lnTo>
                <a:lnTo>
                  <a:pt x="4198" y="3672"/>
                </a:lnTo>
                <a:lnTo>
                  <a:pt x="4194" y="3680"/>
                </a:lnTo>
                <a:lnTo>
                  <a:pt x="4194" y="3691"/>
                </a:lnTo>
                <a:lnTo>
                  <a:pt x="4190" y="3699"/>
                </a:lnTo>
                <a:lnTo>
                  <a:pt x="4190" y="3707"/>
                </a:lnTo>
                <a:lnTo>
                  <a:pt x="4187" y="3715"/>
                </a:lnTo>
                <a:lnTo>
                  <a:pt x="4183" y="3723"/>
                </a:lnTo>
                <a:lnTo>
                  <a:pt x="4183" y="3731"/>
                </a:lnTo>
                <a:lnTo>
                  <a:pt x="4179" y="3739"/>
                </a:lnTo>
                <a:lnTo>
                  <a:pt x="4175" y="3747"/>
                </a:lnTo>
                <a:lnTo>
                  <a:pt x="4171" y="3759"/>
                </a:lnTo>
                <a:lnTo>
                  <a:pt x="4167" y="3766"/>
                </a:lnTo>
                <a:lnTo>
                  <a:pt x="4163" y="3774"/>
                </a:lnTo>
                <a:lnTo>
                  <a:pt x="4159" y="3782"/>
                </a:lnTo>
                <a:lnTo>
                  <a:pt x="4155" y="3790"/>
                </a:lnTo>
                <a:lnTo>
                  <a:pt x="4151" y="3798"/>
                </a:lnTo>
                <a:lnTo>
                  <a:pt x="4147" y="3806"/>
                </a:lnTo>
                <a:lnTo>
                  <a:pt x="4139" y="3814"/>
                </a:lnTo>
                <a:lnTo>
                  <a:pt x="4135" y="3822"/>
                </a:lnTo>
                <a:lnTo>
                  <a:pt x="4131" y="3826"/>
                </a:lnTo>
                <a:lnTo>
                  <a:pt x="4123" y="3834"/>
                </a:lnTo>
                <a:lnTo>
                  <a:pt x="4116" y="3837"/>
                </a:lnTo>
                <a:lnTo>
                  <a:pt x="4104" y="3845"/>
                </a:lnTo>
                <a:lnTo>
                  <a:pt x="4096" y="3853"/>
                </a:lnTo>
                <a:lnTo>
                  <a:pt x="4084" y="3861"/>
                </a:lnTo>
                <a:lnTo>
                  <a:pt x="4076" y="3869"/>
                </a:lnTo>
                <a:lnTo>
                  <a:pt x="4064" y="3877"/>
                </a:lnTo>
                <a:lnTo>
                  <a:pt x="4056" y="3881"/>
                </a:lnTo>
                <a:lnTo>
                  <a:pt x="4044" y="3889"/>
                </a:lnTo>
                <a:lnTo>
                  <a:pt x="4037" y="3897"/>
                </a:lnTo>
                <a:lnTo>
                  <a:pt x="4025" y="3905"/>
                </a:lnTo>
                <a:lnTo>
                  <a:pt x="4017" y="3909"/>
                </a:lnTo>
                <a:lnTo>
                  <a:pt x="4005" y="3916"/>
                </a:lnTo>
                <a:lnTo>
                  <a:pt x="3997" y="3924"/>
                </a:lnTo>
                <a:lnTo>
                  <a:pt x="3985" y="3928"/>
                </a:lnTo>
                <a:lnTo>
                  <a:pt x="3977" y="3936"/>
                </a:lnTo>
                <a:lnTo>
                  <a:pt x="3966" y="3944"/>
                </a:lnTo>
                <a:lnTo>
                  <a:pt x="3970" y="3944"/>
                </a:lnTo>
                <a:lnTo>
                  <a:pt x="3973" y="3944"/>
                </a:lnTo>
                <a:lnTo>
                  <a:pt x="3977" y="3948"/>
                </a:lnTo>
                <a:lnTo>
                  <a:pt x="3981" y="3948"/>
                </a:lnTo>
                <a:lnTo>
                  <a:pt x="3985" y="3952"/>
                </a:lnTo>
                <a:lnTo>
                  <a:pt x="3989" y="3956"/>
                </a:lnTo>
                <a:lnTo>
                  <a:pt x="3989" y="3960"/>
                </a:lnTo>
                <a:lnTo>
                  <a:pt x="3993" y="3964"/>
                </a:lnTo>
                <a:lnTo>
                  <a:pt x="3993" y="3968"/>
                </a:lnTo>
                <a:lnTo>
                  <a:pt x="3993" y="3980"/>
                </a:lnTo>
                <a:lnTo>
                  <a:pt x="3993" y="3991"/>
                </a:lnTo>
                <a:lnTo>
                  <a:pt x="3993" y="3999"/>
                </a:lnTo>
                <a:lnTo>
                  <a:pt x="3993" y="4011"/>
                </a:lnTo>
                <a:lnTo>
                  <a:pt x="3993" y="4023"/>
                </a:lnTo>
                <a:lnTo>
                  <a:pt x="3993" y="4031"/>
                </a:lnTo>
                <a:lnTo>
                  <a:pt x="3993" y="4043"/>
                </a:lnTo>
                <a:lnTo>
                  <a:pt x="3993" y="4055"/>
                </a:lnTo>
                <a:lnTo>
                  <a:pt x="3993" y="4063"/>
                </a:lnTo>
                <a:lnTo>
                  <a:pt x="3993" y="4074"/>
                </a:lnTo>
                <a:lnTo>
                  <a:pt x="3993" y="4086"/>
                </a:lnTo>
                <a:lnTo>
                  <a:pt x="3993" y="4094"/>
                </a:lnTo>
                <a:lnTo>
                  <a:pt x="3993" y="4106"/>
                </a:lnTo>
                <a:lnTo>
                  <a:pt x="3993" y="4118"/>
                </a:lnTo>
                <a:lnTo>
                  <a:pt x="3993" y="4130"/>
                </a:lnTo>
                <a:lnTo>
                  <a:pt x="3993" y="4138"/>
                </a:lnTo>
                <a:lnTo>
                  <a:pt x="3993" y="4149"/>
                </a:lnTo>
                <a:lnTo>
                  <a:pt x="3993" y="4165"/>
                </a:lnTo>
                <a:lnTo>
                  <a:pt x="3993" y="4177"/>
                </a:lnTo>
                <a:lnTo>
                  <a:pt x="3997" y="4189"/>
                </a:lnTo>
                <a:lnTo>
                  <a:pt x="3997" y="4201"/>
                </a:lnTo>
                <a:lnTo>
                  <a:pt x="4001" y="4216"/>
                </a:lnTo>
                <a:lnTo>
                  <a:pt x="4005" y="4228"/>
                </a:lnTo>
                <a:lnTo>
                  <a:pt x="4009" y="4240"/>
                </a:lnTo>
                <a:lnTo>
                  <a:pt x="4013" y="4248"/>
                </a:lnTo>
                <a:lnTo>
                  <a:pt x="4017" y="4260"/>
                </a:lnTo>
                <a:lnTo>
                  <a:pt x="4025" y="4268"/>
                </a:lnTo>
                <a:lnTo>
                  <a:pt x="4033" y="4276"/>
                </a:lnTo>
                <a:lnTo>
                  <a:pt x="4041" y="4284"/>
                </a:lnTo>
                <a:lnTo>
                  <a:pt x="4048" y="4288"/>
                </a:lnTo>
                <a:lnTo>
                  <a:pt x="4060" y="4291"/>
                </a:lnTo>
                <a:lnTo>
                  <a:pt x="4072" y="4295"/>
                </a:lnTo>
                <a:lnTo>
                  <a:pt x="4080" y="4295"/>
                </a:lnTo>
                <a:lnTo>
                  <a:pt x="4092" y="4295"/>
                </a:lnTo>
                <a:lnTo>
                  <a:pt x="4104" y="4295"/>
                </a:lnTo>
                <a:lnTo>
                  <a:pt x="4112" y="4291"/>
                </a:lnTo>
                <a:lnTo>
                  <a:pt x="4119" y="4291"/>
                </a:lnTo>
                <a:lnTo>
                  <a:pt x="4127" y="4288"/>
                </a:lnTo>
                <a:lnTo>
                  <a:pt x="4135" y="4284"/>
                </a:lnTo>
                <a:lnTo>
                  <a:pt x="4143" y="4276"/>
                </a:lnTo>
                <a:lnTo>
                  <a:pt x="4147" y="4272"/>
                </a:lnTo>
                <a:lnTo>
                  <a:pt x="4155" y="4264"/>
                </a:lnTo>
                <a:lnTo>
                  <a:pt x="4163" y="4256"/>
                </a:lnTo>
                <a:lnTo>
                  <a:pt x="4167" y="4248"/>
                </a:lnTo>
                <a:lnTo>
                  <a:pt x="4175" y="4240"/>
                </a:lnTo>
                <a:lnTo>
                  <a:pt x="4179" y="4232"/>
                </a:lnTo>
                <a:lnTo>
                  <a:pt x="4183" y="4220"/>
                </a:lnTo>
                <a:lnTo>
                  <a:pt x="4190" y="4213"/>
                </a:lnTo>
                <a:lnTo>
                  <a:pt x="4194" y="4197"/>
                </a:lnTo>
                <a:lnTo>
                  <a:pt x="4194" y="4181"/>
                </a:lnTo>
                <a:lnTo>
                  <a:pt x="4198" y="4165"/>
                </a:lnTo>
                <a:lnTo>
                  <a:pt x="4198" y="4145"/>
                </a:lnTo>
                <a:lnTo>
                  <a:pt x="4198" y="4126"/>
                </a:lnTo>
                <a:lnTo>
                  <a:pt x="4194" y="4102"/>
                </a:lnTo>
                <a:lnTo>
                  <a:pt x="4194" y="4078"/>
                </a:lnTo>
                <a:lnTo>
                  <a:pt x="4190" y="4055"/>
                </a:lnTo>
                <a:lnTo>
                  <a:pt x="4187" y="4031"/>
                </a:lnTo>
                <a:lnTo>
                  <a:pt x="4187" y="4007"/>
                </a:lnTo>
                <a:lnTo>
                  <a:pt x="4183" y="3984"/>
                </a:lnTo>
                <a:lnTo>
                  <a:pt x="4179" y="3956"/>
                </a:lnTo>
                <a:lnTo>
                  <a:pt x="4175" y="3932"/>
                </a:lnTo>
                <a:lnTo>
                  <a:pt x="4171" y="3905"/>
                </a:lnTo>
                <a:lnTo>
                  <a:pt x="4171" y="3881"/>
                </a:lnTo>
                <a:lnTo>
                  <a:pt x="4171" y="3857"/>
                </a:lnTo>
                <a:lnTo>
                  <a:pt x="4171" y="3853"/>
                </a:lnTo>
                <a:lnTo>
                  <a:pt x="4179" y="3845"/>
                </a:lnTo>
                <a:lnTo>
                  <a:pt x="4183" y="3841"/>
                </a:lnTo>
                <a:lnTo>
                  <a:pt x="4187" y="3834"/>
                </a:lnTo>
                <a:lnTo>
                  <a:pt x="4190" y="3830"/>
                </a:lnTo>
                <a:lnTo>
                  <a:pt x="4194" y="3826"/>
                </a:lnTo>
                <a:lnTo>
                  <a:pt x="4198" y="3822"/>
                </a:lnTo>
                <a:lnTo>
                  <a:pt x="4206" y="3818"/>
                </a:lnTo>
                <a:lnTo>
                  <a:pt x="4210" y="3814"/>
                </a:lnTo>
                <a:lnTo>
                  <a:pt x="4214" y="3814"/>
                </a:lnTo>
                <a:lnTo>
                  <a:pt x="4218" y="3810"/>
                </a:lnTo>
                <a:lnTo>
                  <a:pt x="4222" y="3810"/>
                </a:lnTo>
                <a:lnTo>
                  <a:pt x="4230" y="3810"/>
                </a:lnTo>
                <a:lnTo>
                  <a:pt x="4234" y="3810"/>
                </a:lnTo>
                <a:lnTo>
                  <a:pt x="4238" y="3810"/>
                </a:lnTo>
                <a:lnTo>
                  <a:pt x="4242" y="3814"/>
                </a:lnTo>
                <a:lnTo>
                  <a:pt x="4242" y="3826"/>
                </a:lnTo>
                <a:lnTo>
                  <a:pt x="4246" y="3845"/>
                </a:lnTo>
                <a:lnTo>
                  <a:pt x="4250" y="3861"/>
                </a:lnTo>
                <a:lnTo>
                  <a:pt x="4254" y="3881"/>
                </a:lnTo>
                <a:lnTo>
                  <a:pt x="4258" y="3905"/>
                </a:lnTo>
                <a:lnTo>
                  <a:pt x="4262" y="3928"/>
                </a:lnTo>
                <a:lnTo>
                  <a:pt x="4265" y="3952"/>
                </a:lnTo>
                <a:lnTo>
                  <a:pt x="4269" y="3976"/>
                </a:lnTo>
                <a:lnTo>
                  <a:pt x="4277" y="3999"/>
                </a:lnTo>
                <a:lnTo>
                  <a:pt x="4281" y="4023"/>
                </a:lnTo>
                <a:lnTo>
                  <a:pt x="4285" y="4051"/>
                </a:lnTo>
                <a:lnTo>
                  <a:pt x="4289" y="4074"/>
                </a:lnTo>
                <a:lnTo>
                  <a:pt x="4293" y="4098"/>
                </a:lnTo>
                <a:lnTo>
                  <a:pt x="4297" y="4118"/>
                </a:lnTo>
                <a:lnTo>
                  <a:pt x="4301" y="4138"/>
                </a:lnTo>
                <a:lnTo>
                  <a:pt x="4305" y="4157"/>
                </a:lnTo>
                <a:lnTo>
                  <a:pt x="4309" y="4169"/>
                </a:lnTo>
                <a:lnTo>
                  <a:pt x="4317" y="4181"/>
                </a:lnTo>
                <a:lnTo>
                  <a:pt x="4325" y="4193"/>
                </a:lnTo>
                <a:lnTo>
                  <a:pt x="4333" y="4201"/>
                </a:lnTo>
                <a:lnTo>
                  <a:pt x="4344" y="4213"/>
                </a:lnTo>
                <a:lnTo>
                  <a:pt x="4356" y="4220"/>
                </a:lnTo>
                <a:lnTo>
                  <a:pt x="4372" y="4224"/>
                </a:lnTo>
                <a:lnTo>
                  <a:pt x="4384" y="4232"/>
                </a:lnTo>
                <a:lnTo>
                  <a:pt x="4400" y="4236"/>
                </a:lnTo>
                <a:lnTo>
                  <a:pt x="4411" y="4236"/>
                </a:lnTo>
                <a:lnTo>
                  <a:pt x="4427" y="4236"/>
                </a:lnTo>
                <a:lnTo>
                  <a:pt x="4439" y="4236"/>
                </a:lnTo>
                <a:lnTo>
                  <a:pt x="4451" y="4232"/>
                </a:lnTo>
                <a:lnTo>
                  <a:pt x="4463" y="4228"/>
                </a:lnTo>
                <a:lnTo>
                  <a:pt x="4475" y="4220"/>
                </a:lnTo>
                <a:lnTo>
                  <a:pt x="4482" y="4213"/>
                </a:lnTo>
                <a:lnTo>
                  <a:pt x="4486" y="4201"/>
                </a:lnTo>
                <a:lnTo>
                  <a:pt x="4486" y="4193"/>
                </a:lnTo>
                <a:lnTo>
                  <a:pt x="4486" y="4181"/>
                </a:lnTo>
                <a:lnTo>
                  <a:pt x="4482" y="4169"/>
                </a:lnTo>
                <a:lnTo>
                  <a:pt x="4479" y="4153"/>
                </a:lnTo>
                <a:lnTo>
                  <a:pt x="4471" y="4138"/>
                </a:lnTo>
                <a:lnTo>
                  <a:pt x="4463" y="4118"/>
                </a:lnTo>
                <a:lnTo>
                  <a:pt x="4455" y="4098"/>
                </a:lnTo>
                <a:lnTo>
                  <a:pt x="4443" y="4078"/>
                </a:lnTo>
                <a:lnTo>
                  <a:pt x="4431" y="4059"/>
                </a:lnTo>
                <a:lnTo>
                  <a:pt x="4419" y="4035"/>
                </a:lnTo>
                <a:lnTo>
                  <a:pt x="4407" y="4011"/>
                </a:lnTo>
                <a:lnTo>
                  <a:pt x="4396" y="3987"/>
                </a:lnTo>
                <a:lnTo>
                  <a:pt x="4384" y="3964"/>
                </a:lnTo>
                <a:lnTo>
                  <a:pt x="4372" y="3936"/>
                </a:lnTo>
                <a:lnTo>
                  <a:pt x="4360" y="3909"/>
                </a:lnTo>
                <a:lnTo>
                  <a:pt x="4360" y="3735"/>
                </a:lnTo>
                <a:lnTo>
                  <a:pt x="4380" y="3719"/>
                </a:lnTo>
                <a:lnTo>
                  <a:pt x="4542" y="3857"/>
                </a:lnTo>
                <a:lnTo>
                  <a:pt x="4522" y="3905"/>
                </a:lnTo>
                <a:lnTo>
                  <a:pt x="4482" y="3909"/>
                </a:lnTo>
                <a:lnTo>
                  <a:pt x="4486" y="3924"/>
                </a:lnTo>
                <a:lnTo>
                  <a:pt x="4490" y="3940"/>
                </a:lnTo>
                <a:lnTo>
                  <a:pt x="4498" y="3960"/>
                </a:lnTo>
                <a:lnTo>
                  <a:pt x="4506" y="3976"/>
                </a:lnTo>
                <a:lnTo>
                  <a:pt x="4510" y="3995"/>
                </a:lnTo>
                <a:lnTo>
                  <a:pt x="4518" y="4019"/>
                </a:lnTo>
                <a:lnTo>
                  <a:pt x="4526" y="4039"/>
                </a:lnTo>
                <a:lnTo>
                  <a:pt x="4534" y="4059"/>
                </a:lnTo>
                <a:lnTo>
                  <a:pt x="4542" y="4082"/>
                </a:lnTo>
                <a:lnTo>
                  <a:pt x="4550" y="4102"/>
                </a:lnTo>
                <a:lnTo>
                  <a:pt x="4553" y="4122"/>
                </a:lnTo>
                <a:lnTo>
                  <a:pt x="4557" y="4141"/>
                </a:lnTo>
                <a:lnTo>
                  <a:pt x="4561" y="4157"/>
                </a:lnTo>
                <a:lnTo>
                  <a:pt x="4565" y="4177"/>
                </a:lnTo>
                <a:lnTo>
                  <a:pt x="4565" y="4189"/>
                </a:lnTo>
                <a:lnTo>
                  <a:pt x="4565" y="4205"/>
                </a:lnTo>
                <a:lnTo>
                  <a:pt x="4565" y="4216"/>
                </a:lnTo>
                <a:lnTo>
                  <a:pt x="4565" y="4232"/>
                </a:lnTo>
                <a:lnTo>
                  <a:pt x="4561" y="4244"/>
                </a:lnTo>
                <a:lnTo>
                  <a:pt x="4557" y="4256"/>
                </a:lnTo>
                <a:lnTo>
                  <a:pt x="4553" y="4268"/>
                </a:lnTo>
                <a:lnTo>
                  <a:pt x="4550" y="4280"/>
                </a:lnTo>
                <a:lnTo>
                  <a:pt x="4546" y="4291"/>
                </a:lnTo>
                <a:lnTo>
                  <a:pt x="4542" y="4303"/>
                </a:lnTo>
                <a:lnTo>
                  <a:pt x="4538" y="4315"/>
                </a:lnTo>
                <a:lnTo>
                  <a:pt x="4530" y="4323"/>
                </a:lnTo>
                <a:lnTo>
                  <a:pt x="4522" y="4335"/>
                </a:lnTo>
                <a:lnTo>
                  <a:pt x="4518" y="4343"/>
                </a:lnTo>
                <a:lnTo>
                  <a:pt x="4510" y="4351"/>
                </a:lnTo>
                <a:lnTo>
                  <a:pt x="4502" y="4359"/>
                </a:lnTo>
                <a:lnTo>
                  <a:pt x="4490" y="4367"/>
                </a:lnTo>
                <a:lnTo>
                  <a:pt x="4482" y="4374"/>
                </a:lnTo>
                <a:lnTo>
                  <a:pt x="4482" y="4382"/>
                </a:lnTo>
                <a:lnTo>
                  <a:pt x="4482" y="4390"/>
                </a:lnTo>
                <a:lnTo>
                  <a:pt x="4482" y="4398"/>
                </a:lnTo>
                <a:lnTo>
                  <a:pt x="4482" y="4406"/>
                </a:lnTo>
                <a:lnTo>
                  <a:pt x="4486" y="4414"/>
                </a:lnTo>
                <a:lnTo>
                  <a:pt x="4486" y="4422"/>
                </a:lnTo>
                <a:lnTo>
                  <a:pt x="4486" y="4430"/>
                </a:lnTo>
                <a:lnTo>
                  <a:pt x="4486" y="4438"/>
                </a:lnTo>
                <a:lnTo>
                  <a:pt x="4490" y="4445"/>
                </a:lnTo>
                <a:lnTo>
                  <a:pt x="4490" y="4453"/>
                </a:lnTo>
                <a:lnTo>
                  <a:pt x="4494" y="4461"/>
                </a:lnTo>
                <a:lnTo>
                  <a:pt x="4494" y="4469"/>
                </a:lnTo>
                <a:lnTo>
                  <a:pt x="4498" y="4473"/>
                </a:lnTo>
                <a:lnTo>
                  <a:pt x="4502" y="4477"/>
                </a:lnTo>
                <a:lnTo>
                  <a:pt x="4506" y="4481"/>
                </a:lnTo>
                <a:lnTo>
                  <a:pt x="4510" y="4485"/>
                </a:lnTo>
                <a:lnTo>
                  <a:pt x="4514" y="4489"/>
                </a:lnTo>
                <a:lnTo>
                  <a:pt x="4522" y="4489"/>
                </a:lnTo>
                <a:lnTo>
                  <a:pt x="4530" y="4493"/>
                </a:lnTo>
                <a:lnTo>
                  <a:pt x="4538" y="4493"/>
                </a:lnTo>
                <a:lnTo>
                  <a:pt x="4550" y="4497"/>
                </a:lnTo>
                <a:lnTo>
                  <a:pt x="4557" y="4497"/>
                </a:lnTo>
                <a:lnTo>
                  <a:pt x="4565" y="4497"/>
                </a:lnTo>
                <a:lnTo>
                  <a:pt x="4577" y="4493"/>
                </a:lnTo>
                <a:lnTo>
                  <a:pt x="4589" y="4493"/>
                </a:lnTo>
                <a:lnTo>
                  <a:pt x="4597" y="4489"/>
                </a:lnTo>
                <a:lnTo>
                  <a:pt x="4609" y="4489"/>
                </a:lnTo>
                <a:lnTo>
                  <a:pt x="4617" y="4485"/>
                </a:lnTo>
                <a:lnTo>
                  <a:pt x="4628" y="4481"/>
                </a:lnTo>
                <a:lnTo>
                  <a:pt x="4636" y="4477"/>
                </a:lnTo>
                <a:lnTo>
                  <a:pt x="4644" y="4469"/>
                </a:lnTo>
                <a:lnTo>
                  <a:pt x="4652" y="4465"/>
                </a:lnTo>
                <a:lnTo>
                  <a:pt x="4660" y="4457"/>
                </a:lnTo>
                <a:lnTo>
                  <a:pt x="4668" y="4449"/>
                </a:lnTo>
                <a:lnTo>
                  <a:pt x="4672" y="4438"/>
                </a:lnTo>
                <a:lnTo>
                  <a:pt x="4680" y="4430"/>
                </a:lnTo>
                <a:lnTo>
                  <a:pt x="4684" y="4418"/>
                </a:lnTo>
                <a:lnTo>
                  <a:pt x="4688" y="4406"/>
                </a:lnTo>
                <a:lnTo>
                  <a:pt x="4692" y="4394"/>
                </a:lnTo>
                <a:lnTo>
                  <a:pt x="4696" y="4382"/>
                </a:lnTo>
                <a:lnTo>
                  <a:pt x="4699" y="4370"/>
                </a:lnTo>
                <a:lnTo>
                  <a:pt x="4703" y="4359"/>
                </a:lnTo>
                <a:lnTo>
                  <a:pt x="4703" y="4347"/>
                </a:lnTo>
                <a:lnTo>
                  <a:pt x="4703" y="4335"/>
                </a:lnTo>
                <a:lnTo>
                  <a:pt x="4707" y="4323"/>
                </a:lnTo>
                <a:lnTo>
                  <a:pt x="4707" y="4315"/>
                </a:lnTo>
                <a:lnTo>
                  <a:pt x="4707" y="4303"/>
                </a:lnTo>
                <a:lnTo>
                  <a:pt x="4711" y="4295"/>
                </a:lnTo>
                <a:lnTo>
                  <a:pt x="4759" y="4307"/>
                </a:lnTo>
                <a:lnTo>
                  <a:pt x="4759" y="4327"/>
                </a:lnTo>
                <a:lnTo>
                  <a:pt x="4767" y="4339"/>
                </a:lnTo>
                <a:lnTo>
                  <a:pt x="4771" y="4355"/>
                </a:lnTo>
                <a:lnTo>
                  <a:pt x="4778" y="4363"/>
                </a:lnTo>
                <a:lnTo>
                  <a:pt x="4790" y="4374"/>
                </a:lnTo>
                <a:lnTo>
                  <a:pt x="4802" y="4382"/>
                </a:lnTo>
                <a:lnTo>
                  <a:pt x="4810" y="4386"/>
                </a:lnTo>
                <a:lnTo>
                  <a:pt x="4826" y="4390"/>
                </a:lnTo>
                <a:lnTo>
                  <a:pt x="4838" y="4394"/>
                </a:lnTo>
                <a:lnTo>
                  <a:pt x="4849" y="4394"/>
                </a:lnTo>
                <a:lnTo>
                  <a:pt x="4861" y="4394"/>
                </a:lnTo>
                <a:lnTo>
                  <a:pt x="4877" y="4390"/>
                </a:lnTo>
                <a:lnTo>
                  <a:pt x="4889" y="4386"/>
                </a:lnTo>
                <a:lnTo>
                  <a:pt x="4901" y="4382"/>
                </a:lnTo>
                <a:lnTo>
                  <a:pt x="4913" y="4378"/>
                </a:lnTo>
                <a:lnTo>
                  <a:pt x="4924" y="4374"/>
                </a:lnTo>
                <a:lnTo>
                  <a:pt x="4932" y="4367"/>
                </a:lnTo>
                <a:lnTo>
                  <a:pt x="4940" y="4363"/>
                </a:lnTo>
                <a:lnTo>
                  <a:pt x="4948" y="4359"/>
                </a:lnTo>
                <a:lnTo>
                  <a:pt x="4956" y="4351"/>
                </a:lnTo>
                <a:lnTo>
                  <a:pt x="4964" y="4343"/>
                </a:lnTo>
                <a:lnTo>
                  <a:pt x="4968" y="4335"/>
                </a:lnTo>
                <a:lnTo>
                  <a:pt x="4972" y="4327"/>
                </a:lnTo>
                <a:lnTo>
                  <a:pt x="4976" y="4319"/>
                </a:lnTo>
                <a:lnTo>
                  <a:pt x="4980" y="4311"/>
                </a:lnTo>
                <a:lnTo>
                  <a:pt x="4984" y="4303"/>
                </a:lnTo>
                <a:lnTo>
                  <a:pt x="4984" y="4295"/>
                </a:lnTo>
                <a:lnTo>
                  <a:pt x="4984" y="4284"/>
                </a:lnTo>
                <a:lnTo>
                  <a:pt x="4984" y="4276"/>
                </a:lnTo>
                <a:lnTo>
                  <a:pt x="4984" y="4264"/>
                </a:lnTo>
                <a:lnTo>
                  <a:pt x="4980" y="4256"/>
                </a:lnTo>
                <a:lnTo>
                  <a:pt x="4980" y="4244"/>
                </a:lnTo>
                <a:lnTo>
                  <a:pt x="4972" y="4232"/>
                </a:lnTo>
                <a:lnTo>
                  <a:pt x="4956" y="4213"/>
                </a:lnTo>
                <a:lnTo>
                  <a:pt x="4936" y="4189"/>
                </a:lnTo>
                <a:lnTo>
                  <a:pt x="4909" y="4161"/>
                </a:lnTo>
                <a:lnTo>
                  <a:pt x="4877" y="4130"/>
                </a:lnTo>
                <a:lnTo>
                  <a:pt x="4842" y="4098"/>
                </a:lnTo>
                <a:lnTo>
                  <a:pt x="4802" y="4063"/>
                </a:lnTo>
                <a:lnTo>
                  <a:pt x="4759" y="4023"/>
                </a:lnTo>
                <a:lnTo>
                  <a:pt x="4715" y="3984"/>
                </a:lnTo>
                <a:lnTo>
                  <a:pt x="4672" y="3944"/>
                </a:lnTo>
                <a:lnTo>
                  <a:pt x="4628" y="3905"/>
                </a:lnTo>
                <a:lnTo>
                  <a:pt x="4585" y="3865"/>
                </a:lnTo>
                <a:lnTo>
                  <a:pt x="4542" y="3830"/>
                </a:lnTo>
                <a:lnTo>
                  <a:pt x="4502" y="3790"/>
                </a:lnTo>
                <a:lnTo>
                  <a:pt x="4463" y="3759"/>
                </a:lnTo>
                <a:lnTo>
                  <a:pt x="4431" y="3727"/>
                </a:lnTo>
                <a:lnTo>
                  <a:pt x="4423" y="3585"/>
                </a:lnTo>
                <a:lnTo>
                  <a:pt x="4443" y="3593"/>
                </a:lnTo>
                <a:lnTo>
                  <a:pt x="4459" y="3601"/>
                </a:lnTo>
                <a:lnTo>
                  <a:pt x="4479" y="3608"/>
                </a:lnTo>
                <a:lnTo>
                  <a:pt x="4498" y="3620"/>
                </a:lnTo>
                <a:lnTo>
                  <a:pt x="4518" y="3632"/>
                </a:lnTo>
                <a:lnTo>
                  <a:pt x="4538" y="3644"/>
                </a:lnTo>
                <a:lnTo>
                  <a:pt x="4553" y="3652"/>
                </a:lnTo>
                <a:lnTo>
                  <a:pt x="4573" y="3664"/>
                </a:lnTo>
                <a:lnTo>
                  <a:pt x="4589" y="3676"/>
                </a:lnTo>
                <a:lnTo>
                  <a:pt x="4605" y="3683"/>
                </a:lnTo>
                <a:lnTo>
                  <a:pt x="4617" y="3691"/>
                </a:lnTo>
                <a:lnTo>
                  <a:pt x="4628" y="3699"/>
                </a:lnTo>
                <a:lnTo>
                  <a:pt x="4640" y="3707"/>
                </a:lnTo>
                <a:lnTo>
                  <a:pt x="4644" y="3711"/>
                </a:lnTo>
                <a:lnTo>
                  <a:pt x="4648" y="3715"/>
                </a:lnTo>
                <a:lnTo>
                  <a:pt x="4652" y="3715"/>
                </a:lnTo>
                <a:lnTo>
                  <a:pt x="4660" y="3739"/>
                </a:lnTo>
                <a:lnTo>
                  <a:pt x="4605" y="3747"/>
                </a:lnTo>
                <a:lnTo>
                  <a:pt x="4660" y="3786"/>
                </a:lnTo>
                <a:lnTo>
                  <a:pt x="4707" y="3826"/>
                </a:lnTo>
                <a:lnTo>
                  <a:pt x="4755" y="3865"/>
                </a:lnTo>
                <a:lnTo>
                  <a:pt x="4798" y="3901"/>
                </a:lnTo>
                <a:lnTo>
                  <a:pt x="4842" y="3936"/>
                </a:lnTo>
                <a:lnTo>
                  <a:pt x="4877" y="3968"/>
                </a:lnTo>
                <a:lnTo>
                  <a:pt x="4909" y="4003"/>
                </a:lnTo>
                <a:lnTo>
                  <a:pt x="4940" y="4035"/>
                </a:lnTo>
                <a:lnTo>
                  <a:pt x="4968" y="4066"/>
                </a:lnTo>
                <a:lnTo>
                  <a:pt x="4991" y="4098"/>
                </a:lnTo>
                <a:lnTo>
                  <a:pt x="5011" y="4130"/>
                </a:lnTo>
                <a:lnTo>
                  <a:pt x="5027" y="4161"/>
                </a:lnTo>
                <a:lnTo>
                  <a:pt x="5043" y="4193"/>
                </a:lnTo>
                <a:lnTo>
                  <a:pt x="5051" y="4224"/>
                </a:lnTo>
                <a:lnTo>
                  <a:pt x="5059" y="4256"/>
                </a:lnTo>
                <a:lnTo>
                  <a:pt x="5063" y="4288"/>
                </a:lnTo>
                <a:lnTo>
                  <a:pt x="5063" y="4311"/>
                </a:lnTo>
                <a:lnTo>
                  <a:pt x="5063" y="4335"/>
                </a:lnTo>
                <a:lnTo>
                  <a:pt x="5063" y="4355"/>
                </a:lnTo>
                <a:lnTo>
                  <a:pt x="5063" y="4378"/>
                </a:lnTo>
                <a:lnTo>
                  <a:pt x="5059" y="4398"/>
                </a:lnTo>
                <a:lnTo>
                  <a:pt x="5055" y="4422"/>
                </a:lnTo>
                <a:lnTo>
                  <a:pt x="5047" y="4442"/>
                </a:lnTo>
                <a:lnTo>
                  <a:pt x="5043" y="4461"/>
                </a:lnTo>
                <a:lnTo>
                  <a:pt x="5035" y="4481"/>
                </a:lnTo>
                <a:lnTo>
                  <a:pt x="5023" y="4497"/>
                </a:lnTo>
                <a:lnTo>
                  <a:pt x="5011" y="4513"/>
                </a:lnTo>
                <a:lnTo>
                  <a:pt x="4999" y="4528"/>
                </a:lnTo>
                <a:lnTo>
                  <a:pt x="4988" y="4540"/>
                </a:lnTo>
                <a:lnTo>
                  <a:pt x="4972" y="4552"/>
                </a:lnTo>
                <a:lnTo>
                  <a:pt x="4952" y="4564"/>
                </a:lnTo>
                <a:lnTo>
                  <a:pt x="4932" y="4568"/>
                </a:lnTo>
                <a:lnTo>
                  <a:pt x="4920" y="4572"/>
                </a:lnTo>
                <a:lnTo>
                  <a:pt x="4905" y="4576"/>
                </a:lnTo>
                <a:lnTo>
                  <a:pt x="4889" y="4576"/>
                </a:lnTo>
                <a:lnTo>
                  <a:pt x="4877" y="4580"/>
                </a:lnTo>
                <a:lnTo>
                  <a:pt x="4861" y="4580"/>
                </a:lnTo>
                <a:lnTo>
                  <a:pt x="4849" y="4580"/>
                </a:lnTo>
                <a:lnTo>
                  <a:pt x="4838" y="4576"/>
                </a:lnTo>
                <a:lnTo>
                  <a:pt x="4826" y="4576"/>
                </a:lnTo>
                <a:lnTo>
                  <a:pt x="4810" y="4572"/>
                </a:lnTo>
                <a:lnTo>
                  <a:pt x="4798" y="4568"/>
                </a:lnTo>
                <a:lnTo>
                  <a:pt x="4786" y="4560"/>
                </a:lnTo>
                <a:lnTo>
                  <a:pt x="4774" y="4552"/>
                </a:lnTo>
                <a:lnTo>
                  <a:pt x="4763" y="4544"/>
                </a:lnTo>
                <a:lnTo>
                  <a:pt x="4751" y="4536"/>
                </a:lnTo>
                <a:lnTo>
                  <a:pt x="4743" y="4524"/>
                </a:lnTo>
                <a:lnTo>
                  <a:pt x="4731" y="4513"/>
                </a:lnTo>
                <a:lnTo>
                  <a:pt x="4723" y="4528"/>
                </a:lnTo>
                <a:lnTo>
                  <a:pt x="4719" y="4544"/>
                </a:lnTo>
                <a:lnTo>
                  <a:pt x="4711" y="4560"/>
                </a:lnTo>
                <a:lnTo>
                  <a:pt x="4703" y="4572"/>
                </a:lnTo>
                <a:lnTo>
                  <a:pt x="4699" y="4588"/>
                </a:lnTo>
                <a:lnTo>
                  <a:pt x="4692" y="4599"/>
                </a:lnTo>
                <a:lnTo>
                  <a:pt x="4684" y="4611"/>
                </a:lnTo>
                <a:lnTo>
                  <a:pt x="4676" y="4623"/>
                </a:lnTo>
                <a:lnTo>
                  <a:pt x="4664" y="4631"/>
                </a:lnTo>
                <a:lnTo>
                  <a:pt x="4656" y="4643"/>
                </a:lnTo>
                <a:lnTo>
                  <a:pt x="4644" y="4651"/>
                </a:lnTo>
                <a:lnTo>
                  <a:pt x="4636" y="4659"/>
                </a:lnTo>
                <a:lnTo>
                  <a:pt x="4625" y="4667"/>
                </a:lnTo>
                <a:lnTo>
                  <a:pt x="4609" y="4670"/>
                </a:lnTo>
                <a:lnTo>
                  <a:pt x="4597" y="4674"/>
                </a:lnTo>
                <a:lnTo>
                  <a:pt x="4581" y="4682"/>
                </a:lnTo>
                <a:lnTo>
                  <a:pt x="4569" y="4682"/>
                </a:lnTo>
                <a:lnTo>
                  <a:pt x="4557" y="4682"/>
                </a:lnTo>
                <a:lnTo>
                  <a:pt x="4542" y="4686"/>
                </a:lnTo>
                <a:lnTo>
                  <a:pt x="4530" y="4686"/>
                </a:lnTo>
                <a:lnTo>
                  <a:pt x="4518" y="4686"/>
                </a:lnTo>
                <a:lnTo>
                  <a:pt x="4506" y="4686"/>
                </a:lnTo>
                <a:lnTo>
                  <a:pt x="4494" y="4682"/>
                </a:lnTo>
                <a:lnTo>
                  <a:pt x="4482" y="4682"/>
                </a:lnTo>
                <a:lnTo>
                  <a:pt x="4471" y="4678"/>
                </a:lnTo>
                <a:lnTo>
                  <a:pt x="4463" y="4674"/>
                </a:lnTo>
                <a:lnTo>
                  <a:pt x="4451" y="4670"/>
                </a:lnTo>
                <a:lnTo>
                  <a:pt x="4443" y="4667"/>
                </a:lnTo>
                <a:lnTo>
                  <a:pt x="4431" y="4659"/>
                </a:lnTo>
                <a:lnTo>
                  <a:pt x="4423" y="4651"/>
                </a:lnTo>
                <a:lnTo>
                  <a:pt x="4415" y="4643"/>
                </a:lnTo>
                <a:lnTo>
                  <a:pt x="4411" y="4635"/>
                </a:lnTo>
                <a:lnTo>
                  <a:pt x="4404" y="4651"/>
                </a:lnTo>
                <a:lnTo>
                  <a:pt x="4396" y="4667"/>
                </a:lnTo>
                <a:lnTo>
                  <a:pt x="4388" y="4678"/>
                </a:lnTo>
                <a:lnTo>
                  <a:pt x="4380" y="4690"/>
                </a:lnTo>
                <a:lnTo>
                  <a:pt x="4368" y="4702"/>
                </a:lnTo>
                <a:lnTo>
                  <a:pt x="4360" y="4714"/>
                </a:lnTo>
                <a:lnTo>
                  <a:pt x="4348" y="4722"/>
                </a:lnTo>
                <a:lnTo>
                  <a:pt x="4336" y="4734"/>
                </a:lnTo>
                <a:lnTo>
                  <a:pt x="4321" y="4742"/>
                </a:lnTo>
                <a:lnTo>
                  <a:pt x="4309" y="4749"/>
                </a:lnTo>
                <a:lnTo>
                  <a:pt x="4293" y="4753"/>
                </a:lnTo>
                <a:lnTo>
                  <a:pt x="4277" y="4757"/>
                </a:lnTo>
                <a:lnTo>
                  <a:pt x="4265" y="4765"/>
                </a:lnTo>
                <a:lnTo>
                  <a:pt x="4250" y="4769"/>
                </a:lnTo>
                <a:lnTo>
                  <a:pt x="4230" y="4769"/>
                </a:lnTo>
                <a:lnTo>
                  <a:pt x="4214" y="4773"/>
                </a:lnTo>
                <a:lnTo>
                  <a:pt x="4190" y="4773"/>
                </a:lnTo>
                <a:lnTo>
                  <a:pt x="4171" y="4769"/>
                </a:lnTo>
                <a:lnTo>
                  <a:pt x="4151" y="4769"/>
                </a:lnTo>
                <a:lnTo>
                  <a:pt x="4135" y="4765"/>
                </a:lnTo>
                <a:lnTo>
                  <a:pt x="4119" y="4757"/>
                </a:lnTo>
                <a:lnTo>
                  <a:pt x="4108" y="4753"/>
                </a:lnTo>
                <a:lnTo>
                  <a:pt x="4096" y="4746"/>
                </a:lnTo>
                <a:lnTo>
                  <a:pt x="4084" y="4738"/>
                </a:lnTo>
                <a:lnTo>
                  <a:pt x="4076" y="4730"/>
                </a:lnTo>
                <a:lnTo>
                  <a:pt x="4064" y="4722"/>
                </a:lnTo>
                <a:lnTo>
                  <a:pt x="4056" y="4714"/>
                </a:lnTo>
                <a:lnTo>
                  <a:pt x="4048" y="4702"/>
                </a:lnTo>
                <a:lnTo>
                  <a:pt x="4041" y="4694"/>
                </a:lnTo>
                <a:lnTo>
                  <a:pt x="4033" y="4686"/>
                </a:lnTo>
                <a:lnTo>
                  <a:pt x="4021" y="4682"/>
                </a:lnTo>
                <a:lnTo>
                  <a:pt x="4013" y="4674"/>
                </a:lnTo>
                <a:lnTo>
                  <a:pt x="4005" y="4674"/>
                </a:lnTo>
                <a:lnTo>
                  <a:pt x="3997" y="4678"/>
                </a:lnTo>
                <a:lnTo>
                  <a:pt x="3989" y="4682"/>
                </a:lnTo>
                <a:lnTo>
                  <a:pt x="3981" y="4690"/>
                </a:lnTo>
                <a:lnTo>
                  <a:pt x="3977" y="4698"/>
                </a:lnTo>
                <a:lnTo>
                  <a:pt x="3973" y="4706"/>
                </a:lnTo>
                <a:lnTo>
                  <a:pt x="3970" y="4718"/>
                </a:lnTo>
                <a:lnTo>
                  <a:pt x="3966" y="4734"/>
                </a:lnTo>
                <a:lnTo>
                  <a:pt x="3962" y="4746"/>
                </a:lnTo>
                <a:lnTo>
                  <a:pt x="3962" y="4761"/>
                </a:lnTo>
                <a:lnTo>
                  <a:pt x="3962" y="4773"/>
                </a:lnTo>
                <a:lnTo>
                  <a:pt x="3966" y="4789"/>
                </a:lnTo>
                <a:lnTo>
                  <a:pt x="3970" y="4805"/>
                </a:lnTo>
                <a:lnTo>
                  <a:pt x="3973" y="4817"/>
                </a:lnTo>
                <a:lnTo>
                  <a:pt x="3977" y="4832"/>
                </a:lnTo>
                <a:lnTo>
                  <a:pt x="3985" y="4844"/>
                </a:lnTo>
                <a:lnTo>
                  <a:pt x="3989" y="4848"/>
                </a:lnTo>
                <a:lnTo>
                  <a:pt x="3993" y="4852"/>
                </a:lnTo>
                <a:lnTo>
                  <a:pt x="4001" y="4856"/>
                </a:lnTo>
                <a:lnTo>
                  <a:pt x="4009" y="4860"/>
                </a:lnTo>
                <a:lnTo>
                  <a:pt x="4021" y="4868"/>
                </a:lnTo>
                <a:lnTo>
                  <a:pt x="4033" y="4872"/>
                </a:lnTo>
                <a:lnTo>
                  <a:pt x="4044" y="4880"/>
                </a:lnTo>
                <a:lnTo>
                  <a:pt x="4056" y="4888"/>
                </a:lnTo>
                <a:lnTo>
                  <a:pt x="4072" y="4896"/>
                </a:lnTo>
                <a:lnTo>
                  <a:pt x="4088" y="4899"/>
                </a:lnTo>
                <a:lnTo>
                  <a:pt x="4104" y="4911"/>
                </a:lnTo>
                <a:lnTo>
                  <a:pt x="4119" y="4919"/>
                </a:lnTo>
                <a:lnTo>
                  <a:pt x="4135" y="4927"/>
                </a:lnTo>
                <a:lnTo>
                  <a:pt x="4155" y="4935"/>
                </a:lnTo>
                <a:lnTo>
                  <a:pt x="4171" y="4947"/>
                </a:lnTo>
                <a:lnTo>
                  <a:pt x="4190" y="4955"/>
                </a:lnTo>
                <a:lnTo>
                  <a:pt x="4194" y="4963"/>
                </a:lnTo>
                <a:lnTo>
                  <a:pt x="4198" y="4971"/>
                </a:lnTo>
                <a:lnTo>
                  <a:pt x="4198" y="4982"/>
                </a:lnTo>
                <a:lnTo>
                  <a:pt x="4202" y="4998"/>
                </a:lnTo>
                <a:lnTo>
                  <a:pt x="4202" y="5014"/>
                </a:lnTo>
                <a:lnTo>
                  <a:pt x="4206" y="5030"/>
                </a:lnTo>
                <a:lnTo>
                  <a:pt x="4206" y="5050"/>
                </a:lnTo>
                <a:lnTo>
                  <a:pt x="4206" y="5065"/>
                </a:lnTo>
                <a:lnTo>
                  <a:pt x="4202" y="5085"/>
                </a:lnTo>
                <a:lnTo>
                  <a:pt x="4202" y="5101"/>
                </a:lnTo>
                <a:lnTo>
                  <a:pt x="4198" y="5117"/>
                </a:lnTo>
                <a:lnTo>
                  <a:pt x="4198" y="5132"/>
                </a:lnTo>
                <a:lnTo>
                  <a:pt x="4194" y="5144"/>
                </a:lnTo>
                <a:lnTo>
                  <a:pt x="4190" y="5152"/>
                </a:lnTo>
                <a:lnTo>
                  <a:pt x="4187" y="5160"/>
                </a:lnTo>
                <a:lnTo>
                  <a:pt x="4183" y="5164"/>
                </a:lnTo>
                <a:lnTo>
                  <a:pt x="4143" y="5140"/>
                </a:lnTo>
                <a:lnTo>
                  <a:pt x="4088" y="5113"/>
                </a:lnTo>
                <a:lnTo>
                  <a:pt x="4021" y="5077"/>
                </a:lnTo>
                <a:lnTo>
                  <a:pt x="3942" y="5034"/>
                </a:lnTo>
                <a:lnTo>
                  <a:pt x="3859" y="4986"/>
                </a:lnTo>
                <a:lnTo>
                  <a:pt x="3764" y="4939"/>
                </a:lnTo>
                <a:lnTo>
                  <a:pt x="3674" y="4888"/>
                </a:lnTo>
                <a:lnTo>
                  <a:pt x="3579" y="4836"/>
                </a:lnTo>
                <a:lnTo>
                  <a:pt x="3484" y="4785"/>
                </a:lnTo>
                <a:lnTo>
                  <a:pt x="3393" y="4734"/>
                </a:lnTo>
                <a:lnTo>
                  <a:pt x="3311" y="4682"/>
                </a:lnTo>
                <a:lnTo>
                  <a:pt x="3232" y="4639"/>
                </a:lnTo>
                <a:lnTo>
                  <a:pt x="3169" y="4595"/>
                </a:lnTo>
                <a:lnTo>
                  <a:pt x="3117" y="4560"/>
                </a:lnTo>
                <a:lnTo>
                  <a:pt x="3078" y="4528"/>
                </a:lnTo>
                <a:lnTo>
                  <a:pt x="3058" y="4505"/>
                </a:lnTo>
                <a:lnTo>
                  <a:pt x="3050" y="4485"/>
                </a:lnTo>
                <a:lnTo>
                  <a:pt x="3042" y="4469"/>
                </a:lnTo>
                <a:lnTo>
                  <a:pt x="3034" y="4449"/>
                </a:lnTo>
                <a:lnTo>
                  <a:pt x="3030" y="4430"/>
                </a:lnTo>
                <a:lnTo>
                  <a:pt x="3023" y="4414"/>
                </a:lnTo>
                <a:lnTo>
                  <a:pt x="3019" y="4394"/>
                </a:lnTo>
                <a:lnTo>
                  <a:pt x="3015" y="4378"/>
                </a:lnTo>
                <a:lnTo>
                  <a:pt x="3015" y="4359"/>
                </a:lnTo>
                <a:lnTo>
                  <a:pt x="3015" y="4339"/>
                </a:lnTo>
                <a:lnTo>
                  <a:pt x="3015" y="4319"/>
                </a:lnTo>
                <a:lnTo>
                  <a:pt x="3015" y="4299"/>
                </a:lnTo>
                <a:lnTo>
                  <a:pt x="3015" y="4280"/>
                </a:lnTo>
                <a:lnTo>
                  <a:pt x="3019" y="4260"/>
                </a:lnTo>
                <a:lnTo>
                  <a:pt x="3023" y="4240"/>
                </a:lnTo>
                <a:lnTo>
                  <a:pt x="3026" y="4220"/>
                </a:lnTo>
                <a:lnTo>
                  <a:pt x="3034" y="4197"/>
                </a:lnTo>
                <a:lnTo>
                  <a:pt x="3042" y="4177"/>
                </a:lnTo>
                <a:lnTo>
                  <a:pt x="3054" y="4157"/>
                </a:lnTo>
                <a:lnTo>
                  <a:pt x="3070" y="4134"/>
                </a:lnTo>
                <a:lnTo>
                  <a:pt x="3094" y="4114"/>
                </a:lnTo>
                <a:lnTo>
                  <a:pt x="3117" y="4086"/>
                </a:lnTo>
                <a:lnTo>
                  <a:pt x="3145" y="4063"/>
                </a:lnTo>
                <a:lnTo>
                  <a:pt x="3176" y="4035"/>
                </a:lnTo>
                <a:lnTo>
                  <a:pt x="3208" y="4003"/>
                </a:lnTo>
                <a:lnTo>
                  <a:pt x="3243" y="3976"/>
                </a:lnTo>
                <a:lnTo>
                  <a:pt x="3275" y="3944"/>
                </a:lnTo>
                <a:lnTo>
                  <a:pt x="3311" y="3912"/>
                </a:lnTo>
                <a:lnTo>
                  <a:pt x="3342" y="3877"/>
                </a:lnTo>
                <a:lnTo>
                  <a:pt x="3374" y="3845"/>
                </a:lnTo>
                <a:lnTo>
                  <a:pt x="3405" y="3806"/>
                </a:lnTo>
                <a:lnTo>
                  <a:pt x="3433" y="3770"/>
                </a:lnTo>
                <a:lnTo>
                  <a:pt x="3457" y="3735"/>
                </a:lnTo>
                <a:lnTo>
                  <a:pt x="3484" y="3735"/>
                </a:lnTo>
                <a:lnTo>
                  <a:pt x="3480" y="3731"/>
                </a:lnTo>
                <a:lnTo>
                  <a:pt x="3480" y="3727"/>
                </a:lnTo>
                <a:lnTo>
                  <a:pt x="3476" y="3723"/>
                </a:lnTo>
                <a:lnTo>
                  <a:pt x="3472" y="3719"/>
                </a:lnTo>
                <a:lnTo>
                  <a:pt x="3472" y="3715"/>
                </a:lnTo>
                <a:lnTo>
                  <a:pt x="3468" y="3711"/>
                </a:lnTo>
                <a:lnTo>
                  <a:pt x="3464" y="3703"/>
                </a:lnTo>
                <a:lnTo>
                  <a:pt x="3464" y="3699"/>
                </a:lnTo>
                <a:lnTo>
                  <a:pt x="3460" y="3695"/>
                </a:lnTo>
                <a:lnTo>
                  <a:pt x="3460" y="3691"/>
                </a:lnTo>
                <a:lnTo>
                  <a:pt x="3457" y="3683"/>
                </a:lnTo>
                <a:lnTo>
                  <a:pt x="3453" y="3680"/>
                </a:lnTo>
                <a:lnTo>
                  <a:pt x="3453" y="3672"/>
                </a:lnTo>
                <a:lnTo>
                  <a:pt x="3449" y="3668"/>
                </a:lnTo>
                <a:lnTo>
                  <a:pt x="3449" y="3660"/>
                </a:lnTo>
                <a:lnTo>
                  <a:pt x="3445" y="3656"/>
                </a:lnTo>
                <a:lnTo>
                  <a:pt x="3429" y="3683"/>
                </a:lnTo>
                <a:lnTo>
                  <a:pt x="3409" y="3707"/>
                </a:lnTo>
                <a:lnTo>
                  <a:pt x="3393" y="3723"/>
                </a:lnTo>
                <a:lnTo>
                  <a:pt x="3374" y="3739"/>
                </a:lnTo>
                <a:lnTo>
                  <a:pt x="3358" y="3751"/>
                </a:lnTo>
                <a:lnTo>
                  <a:pt x="3338" y="3762"/>
                </a:lnTo>
                <a:lnTo>
                  <a:pt x="3322" y="3770"/>
                </a:lnTo>
                <a:lnTo>
                  <a:pt x="3307" y="3774"/>
                </a:lnTo>
                <a:lnTo>
                  <a:pt x="3291" y="3774"/>
                </a:lnTo>
                <a:lnTo>
                  <a:pt x="3275" y="3778"/>
                </a:lnTo>
                <a:lnTo>
                  <a:pt x="3263" y="3778"/>
                </a:lnTo>
                <a:lnTo>
                  <a:pt x="3251" y="3778"/>
                </a:lnTo>
                <a:lnTo>
                  <a:pt x="3243" y="3774"/>
                </a:lnTo>
                <a:lnTo>
                  <a:pt x="3236" y="3774"/>
                </a:lnTo>
                <a:lnTo>
                  <a:pt x="3232" y="3774"/>
                </a:lnTo>
                <a:lnTo>
                  <a:pt x="3216" y="3841"/>
                </a:lnTo>
                <a:lnTo>
                  <a:pt x="3192" y="3905"/>
                </a:lnTo>
                <a:lnTo>
                  <a:pt x="3161" y="3960"/>
                </a:lnTo>
                <a:lnTo>
                  <a:pt x="3125" y="4007"/>
                </a:lnTo>
                <a:lnTo>
                  <a:pt x="3082" y="4051"/>
                </a:lnTo>
                <a:lnTo>
                  <a:pt x="3034" y="4086"/>
                </a:lnTo>
                <a:lnTo>
                  <a:pt x="2987" y="4118"/>
                </a:lnTo>
                <a:lnTo>
                  <a:pt x="2936" y="4145"/>
                </a:lnTo>
                <a:lnTo>
                  <a:pt x="2880" y="4169"/>
                </a:lnTo>
                <a:lnTo>
                  <a:pt x="2829" y="4189"/>
                </a:lnTo>
                <a:lnTo>
                  <a:pt x="2778" y="4201"/>
                </a:lnTo>
                <a:lnTo>
                  <a:pt x="2727" y="4213"/>
                </a:lnTo>
                <a:lnTo>
                  <a:pt x="2679" y="4220"/>
                </a:lnTo>
                <a:lnTo>
                  <a:pt x="2636" y="4224"/>
                </a:lnTo>
                <a:lnTo>
                  <a:pt x="2600" y="4228"/>
                </a:lnTo>
                <a:lnTo>
                  <a:pt x="2569" y="4228"/>
                </a:lnTo>
                <a:lnTo>
                  <a:pt x="2431" y="4224"/>
                </a:lnTo>
                <a:lnTo>
                  <a:pt x="2293" y="4209"/>
                </a:lnTo>
                <a:lnTo>
                  <a:pt x="2158" y="4185"/>
                </a:lnTo>
                <a:lnTo>
                  <a:pt x="2024" y="4157"/>
                </a:lnTo>
                <a:lnTo>
                  <a:pt x="1898" y="4118"/>
                </a:lnTo>
                <a:lnTo>
                  <a:pt x="1776" y="4074"/>
                </a:lnTo>
                <a:lnTo>
                  <a:pt x="1657" y="4023"/>
                </a:lnTo>
                <a:lnTo>
                  <a:pt x="1543" y="3968"/>
                </a:lnTo>
                <a:lnTo>
                  <a:pt x="1436" y="3909"/>
                </a:lnTo>
                <a:lnTo>
                  <a:pt x="1338" y="3841"/>
                </a:lnTo>
                <a:lnTo>
                  <a:pt x="1243" y="3774"/>
                </a:lnTo>
                <a:lnTo>
                  <a:pt x="1160" y="3699"/>
                </a:lnTo>
                <a:lnTo>
                  <a:pt x="1085" y="3624"/>
                </a:lnTo>
                <a:lnTo>
                  <a:pt x="1018" y="3549"/>
                </a:lnTo>
                <a:lnTo>
                  <a:pt x="959" y="3466"/>
                </a:lnTo>
                <a:lnTo>
                  <a:pt x="911" y="3387"/>
                </a:lnTo>
                <a:lnTo>
                  <a:pt x="852" y="3435"/>
                </a:lnTo>
                <a:lnTo>
                  <a:pt x="793" y="3482"/>
                </a:lnTo>
                <a:lnTo>
                  <a:pt x="734" y="3530"/>
                </a:lnTo>
                <a:lnTo>
                  <a:pt x="679" y="3577"/>
                </a:lnTo>
                <a:lnTo>
                  <a:pt x="619" y="3620"/>
                </a:lnTo>
                <a:lnTo>
                  <a:pt x="564" y="3668"/>
                </a:lnTo>
                <a:lnTo>
                  <a:pt x="509" y="3715"/>
                </a:lnTo>
                <a:lnTo>
                  <a:pt x="454" y="3762"/>
                </a:lnTo>
                <a:lnTo>
                  <a:pt x="399" y="3810"/>
                </a:lnTo>
                <a:lnTo>
                  <a:pt x="347" y="3857"/>
                </a:lnTo>
                <a:lnTo>
                  <a:pt x="292" y="3905"/>
                </a:lnTo>
                <a:lnTo>
                  <a:pt x="241" y="3952"/>
                </a:lnTo>
                <a:lnTo>
                  <a:pt x="185" y="3999"/>
                </a:lnTo>
                <a:lnTo>
                  <a:pt x="134" y="4047"/>
                </a:lnTo>
                <a:lnTo>
                  <a:pt x="83" y="4090"/>
                </a:lnTo>
                <a:lnTo>
                  <a:pt x="32" y="4138"/>
                </a:lnTo>
                <a:lnTo>
                  <a:pt x="24" y="4141"/>
                </a:lnTo>
                <a:lnTo>
                  <a:pt x="16" y="4141"/>
                </a:lnTo>
                <a:lnTo>
                  <a:pt x="12" y="4141"/>
                </a:lnTo>
                <a:lnTo>
                  <a:pt x="8" y="4141"/>
                </a:lnTo>
                <a:lnTo>
                  <a:pt x="4" y="4141"/>
                </a:lnTo>
                <a:lnTo>
                  <a:pt x="0" y="4141"/>
                </a:lnTo>
                <a:lnTo>
                  <a:pt x="0" y="4138"/>
                </a:lnTo>
                <a:lnTo>
                  <a:pt x="0" y="4134"/>
                </a:lnTo>
                <a:lnTo>
                  <a:pt x="0" y="4130"/>
                </a:lnTo>
                <a:lnTo>
                  <a:pt x="4" y="4126"/>
                </a:lnTo>
                <a:lnTo>
                  <a:pt x="4" y="4122"/>
                </a:lnTo>
                <a:lnTo>
                  <a:pt x="8" y="4114"/>
                </a:lnTo>
                <a:lnTo>
                  <a:pt x="12" y="4110"/>
                </a:lnTo>
                <a:lnTo>
                  <a:pt x="16" y="4102"/>
                </a:lnTo>
                <a:lnTo>
                  <a:pt x="20" y="4094"/>
                </a:lnTo>
                <a:lnTo>
                  <a:pt x="63" y="4047"/>
                </a:lnTo>
                <a:lnTo>
                  <a:pt x="110" y="4003"/>
                </a:lnTo>
                <a:lnTo>
                  <a:pt x="158" y="3956"/>
                </a:lnTo>
                <a:lnTo>
                  <a:pt x="209" y="3909"/>
                </a:lnTo>
                <a:lnTo>
                  <a:pt x="256" y="3861"/>
                </a:lnTo>
                <a:lnTo>
                  <a:pt x="308" y="3814"/>
                </a:lnTo>
                <a:lnTo>
                  <a:pt x="359" y="3766"/>
                </a:lnTo>
                <a:lnTo>
                  <a:pt x="410" y="3719"/>
                </a:lnTo>
                <a:lnTo>
                  <a:pt x="462" y="3672"/>
                </a:lnTo>
                <a:lnTo>
                  <a:pt x="517" y="3624"/>
                </a:lnTo>
                <a:lnTo>
                  <a:pt x="572" y="3573"/>
                </a:lnTo>
                <a:lnTo>
                  <a:pt x="631" y="3526"/>
                </a:lnTo>
                <a:lnTo>
                  <a:pt x="691" y="3474"/>
                </a:lnTo>
                <a:lnTo>
                  <a:pt x="750" y="3423"/>
                </a:lnTo>
                <a:lnTo>
                  <a:pt x="813" y="3372"/>
                </a:lnTo>
                <a:lnTo>
                  <a:pt x="880" y="3324"/>
                </a:lnTo>
                <a:lnTo>
                  <a:pt x="872" y="3304"/>
                </a:lnTo>
                <a:lnTo>
                  <a:pt x="868" y="3289"/>
                </a:lnTo>
                <a:lnTo>
                  <a:pt x="864" y="3273"/>
                </a:lnTo>
                <a:lnTo>
                  <a:pt x="856" y="3253"/>
                </a:lnTo>
                <a:lnTo>
                  <a:pt x="852" y="3237"/>
                </a:lnTo>
                <a:lnTo>
                  <a:pt x="848" y="3222"/>
                </a:lnTo>
                <a:lnTo>
                  <a:pt x="844" y="3206"/>
                </a:lnTo>
                <a:lnTo>
                  <a:pt x="840" y="3190"/>
                </a:lnTo>
                <a:lnTo>
                  <a:pt x="840" y="3174"/>
                </a:lnTo>
                <a:lnTo>
                  <a:pt x="837" y="3158"/>
                </a:lnTo>
                <a:lnTo>
                  <a:pt x="837" y="3143"/>
                </a:lnTo>
                <a:lnTo>
                  <a:pt x="833" y="3127"/>
                </a:lnTo>
                <a:lnTo>
                  <a:pt x="833" y="3107"/>
                </a:lnTo>
                <a:lnTo>
                  <a:pt x="833" y="3095"/>
                </a:lnTo>
                <a:lnTo>
                  <a:pt x="833" y="3076"/>
                </a:lnTo>
                <a:lnTo>
                  <a:pt x="833" y="3060"/>
                </a:lnTo>
                <a:lnTo>
                  <a:pt x="856" y="2925"/>
                </a:lnTo>
                <a:lnTo>
                  <a:pt x="892" y="2799"/>
                </a:lnTo>
                <a:lnTo>
                  <a:pt x="947" y="2685"/>
                </a:lnTo>
                <a:lnTo>
                  <a:pt x="1018" y="2582"/>
                </a:lnTo>
                <a:lnTo>
                  <a:pt x="1105" y="2491"/>
                </a:lnTo>
                <a:lnTo>
                  <a:pt x="1200" y="2408"/>
                </a:lnTo>
                <a:lnTo>
                  <a:pt x="1306" y="2333"/>
                </a:lnTo>
                <a:lnTo>
                  <a:pt x="1424" y="2274"/>
                </a:lnTo>
                <a:lnTo>
                  <a:pt x="1547" y="2219"/>
                </a:lnTo>
                <a:lnTo>
                  <a:pt x="1681" y="2171"/>
                </a:lnTo>
                <a:lnTo>
                  <a:pt x="1815" y="2136"/>
                </a:lnTo>
                <a:lnTo>
                  <a:pt x="1953" y="2104"/>
                </a:lnTo>
                <a:lnTo>
                  <a:pt x="2095" y="2085"/>
                </a:lnTo>
                <a:lnTo>
                  <a:pt x="2237" y="2069"/>
                </a:lnTo>
                <a:lnTo>
                  <a:pt x="2379" y="2057"/>
                </a:lnTo>
                <a:lnTo>
                  <a:pt x="2517" y="2057"/>
                </a:lnTo>
                <a:lnTo>
                  <a:pt x="2561" y="2057"/>
                </a:lnTo>
                <a:lnTo>
                  <a:pt x="2600" y="2057"/>
                </a:lnTo>
                <a:lnTo>
                  <a:pt x="2644" y="2057"/>
                </a:lnTo>
                <a:lnTo>
                  <a:pt x="2679" y="2061"/>
                </a:lnTo>
                <a:lnTo>
                  <a:pt x="2719" y="2061"/>
                </a:lnTo>
                <a:lnTo>
                  <a:pt x="2758" y="2065"/>
                </a:lnTo>
                <a:lnTo>
                  <a:pt x="2794" y="2069"/>
                </a:lnTo>
                <a:lnTo>
                  <a:pt x="2833" y="2069"/>
                </a:lnTo>
                <a:lnTo>
                  <a:pt x="2869" y="2073"/>
                </a:lnTo>
                <a:lnTo>
                  <a:pt x="2904" y="2081"/>
                </a:lnTo>
                <a:lnTo>
                  <a:pt x="2936" y="2085"/>
                </a:lnTo>
                <a:lnTo>
                  <a:pt x="2971" y="2088"/>
                </a:lnTo>
                <a:lnTo>
                  <a:pt x="3007" y="2096"/>
                </a:lnTo>
                <a:lnTo>
                  <a:pt x="3038" y="2100"/>
                </a:lnTo>
                <a:lnTo>
                  <a:pt x="3074" y="2108"/>
                </a:lnTo>
                <a:lnTo>
                  <a:pt x="3105" y="2116"/>
                </a:lnTo>
                <a:close/>
                <a:moveTo>
                  <a:pt x="3745" y="2349"/>
                </a:moveTo>
                <a:lnTo>
                  <a:pt x="3756" y="2353"/>
                </a:lnTo>
                <a:lnTo>
                  <a:pt x="3764" y="2361"/>
                </a:lnTo>
                <a:lnTo>
                  <a:pt x="3772" y="2365"/>
                </a:lnTo>
                <a:lnTo>
                  <a:pt x="3784" y="2369"/>
                </a:lnTo>
                <a:lnTo>
                  <a:pt x="3792" y="2373"/>
                </a:lnTo>
                <a:lnTo>
                  <a:pt x="3804" y="2381"/>
                </a:lnTo>
                <a:lnTo>
                  <a:pt x="3812" y="2385"/>
                </a:lnTo>
                <a:lnTo>
                  <a:pt x="3824" y="2389"/>
                </a:lnTo>
                <a:lnTo>
                  <a:pt x="3831" y="2392"/>
                </a:lnTo>
                <a:lnTo>
                  <a:pt x="3839" y="2400"/>
                </a:lnTo>
                <a:lnTo>
                  <a:pt x="3851" y="2404"/>
                </a:lnTo>
                <a:lnTo>
                  <a:pt x="3859" y="2408"/>
                </a:lnTo>
                <a:lnTo>
                  <a:pt x="3867" y="2412"/>
                </a:lnTo>
                <a:lnTo>
                  <a:pt x="3879" y="2420"/>
                </a:lnTo>
                <a:lnTo>
                  <a:pt x="3887" y="2424"/>
                </a:lnTo>
                <a:lnTo>
                  <a:pt x="3895" y="2428"/>
                </a:lnTo>
                <a:lnTo>
                  <a:pt x="3887" y="2412"/>
                </a:lnTo>
                <a:lnTo>
                  <a:pt x="3879" y="2400"/>
                </a:lnTo>
                <a:lnTo>
                  <a:pt x="3867" y="2385"/>
                </a:lnTo>
                <a:lnTo>
                  <a:pt x="3859" y="2373"/>
                </a:lnTo>
                <a:lnTo>
                  <a:pt x="3847" y="2357"/>
                </a:lnTo>
                <a:lnTo>
                  <a:pt x="3839" y="2345"/>
                </a:lnTo>
                <a:lnTo>
                  <a:pt x="3827" y="2333"/>
                </a:lnTo>
                <a:lnTo>
                  <a:pt x="3816" y="2317"/>
                </a:lnTo>
                <a:lnTo>
                  <a:pt x="3808" y="2306"/>
                </a:lnTo>
                <a:lnTo>
                  <a:pt x="3796" y="2294"/>
                </a:lnTo>
                <a:lnTo>
                  <a:pt x="3784" y="2282"/>
                </a:lnTo>
                <a:lnTo>
                  <a:pt x="3772" y="2270"/>
                </a:lnTo>
                <a:lnTo>
                  <a:pt x="3760" y="2254"/>
                </a:lnTo>
                <a:lnTo>
                  <a:pt x="3749" y="2242"/>
                </a:lnTo>
                <a:lnTo>
                  <a:pt x="3737" y="2231"/>
                </a:lnTo>
                <a:lnTo>
                  <a:pt x="3725" y="2219"/>
                </a:lnTo>
                <a:lnTo>
                  <a:pt x="3729" y="2231"/>
                </a:lnTo>
                <a:lnTo>
                  <a:pt x="3729" y="2239"/>
                </a:lnTo>
                <a:lnTo>
                  <a:pt x="3733" y="2246"/>
                </a:lnTo>
                <a:lnTo>
                  <a:pt x="3733" y="2258"/>
                </a:lnTo>
                <a:lnTo>
                  <a:pt x="3733" y="2266"/>
                </a:lnTo>
                <a:lnTo>
                  <a:pt x="3737" y="2274"/>
                </a:lnTo>
                <a:lnTo>
                  <a:pt x="3737" y="2282"/>
                </a:lnTo>
                <a:lnTo>
                  <a:pt x="3737" y="2294"/>
                </a:lnTo>
                <a:lnTo>
                  <a:pt x="3737" y="2302"/>
                </a:lnTo>
                <a:lnTo>
                  <a:pt x="3741" y="2310"/>
                </a:lnTo>
                <a:lnTo>
                  <a:pt x="3741" y="2317"/>
                </a:lnTo>
                <a:lnTo>
                  <a:pt x="3741" y="2321"/>
                </a:lnTo>
                <a:lnTo>
                  <a:pt x="3741" y="2329"/>
                </a:lnTo>
                <a:lnTo>
                  <a:pt x="3745" y="2337"/>
                </a:lnTo>
                <a:lnTo>
                  <a:pt x="3745" y="2345"/>
                </a:lnTo>
                <a:lnTo>
                  <a:pt x="3745" y="2349"/>
                </a:lnTo>
                <a:close/>
                <a:moveTo>
                  <a:pt x="1827" y="3008"/>
                </a:moveTo>
                <a:lnTo>
                  <a:pt x="1839" y="3068"/>
                </a:lnTo>
                <a:lnTo>
                  <a:pt x="1858" y="3123"/>
                </a:lnTo>
                <a:lnTo>
                  <a:pt x="1890" y="3174"/>
                </a:lnTo>
                <a:lnTo>
                  <a:pt x="1930" y="3222"/>
                </a:lnTo>
                <a:lnTo>
                  <a:pt x="1973" y="3269"/>
                </a:lnTo>
                <a:lnTo>
                  <a:pt x="2020" y="3308"/>
                </a:lnTo>
                <a:lnTo>
                  <a:pt x="2076" y="3348"/>
                </a:lnTo>
                <a:lnTo>
                  <a:pt x="2131" y="3379"/>
                </a:lnTo>
                <a:lnTo>
                  <a:pt x="2190" y="3411"/>
                </a:lnTo>
                <a:lnTo>
                  <a:pt x="2249" y="3435"/>
                </a:lnTo>
                <a:lnTo>
                  <a:pt x="2308" y="3458"/>
                </a:lnTo>
                <a:lnTo>
                  <a:pt x="2364" y="3474"/>
                </a:lnTo>
                <a:lnTo>
                  <a:pt x="2423" y="3490"/>
                </a:lnTo>
                <a:lnTo>
                  <a:pt x="2474" y="3498"/>
                </a:lnTo>
                <a:lnTo>
                  <a:pt x="2521" y="3506"/>
                </a:lnTo>
                <a:lnTo>
                  <a:pt x="2565" y="3506"/>
                </a:lnTo>
                <a:lnTo>
                  <a:pt x="2608" y="3506"/>
                </a:lnTo>
                <a:lnTo>
                  <a:pt x="2652" y="3502"/>
                </a:lnTo>
                <a:lnTo>
                  <a:pt x="2695" y="3498"/>
                </a:lnTo>
                <a:lnTo>
                  <a:pt x="2738" y="3494"/>
                </a:lnTo>
                <a:lnTo>
                  <a:pt x="2782" y="3490"/>
                </a:lnTo>
                <a:lnTo>
                  <a:pt x="2825" y="3482"/>
                </a:lnTo>
                <a:lnTo>
                  <a:pt x="2865" y="3470"/>
                </a:lnTo>
                <a:lnTo>
                  <a:pt x="2904" y="3458"/>
                </a:lnTo>
                <a:lnTo>
                  <a:pt x="2944" y="3443"/>
                </a:lnTo>
                <a:lnTo>
                  <a:pt x="2975" y="3427"/>
                </a:lnTo>
                <a:lnTo>
                  <a:pt x="3007" y="3407"/>
                </a:lnTo>
                <a:lnTo>
                  <a:pt x="3034" y="3383"/>
                </a:lnTo>
                <a:lnTo>
                  <a:pt x="3062" y="3356"/>
                </a:lnTo>
                <a:lnTo>
                  <a:pt x="3082" y="3324"/>
                </a:lnTo>
                <a:lnTo>
                  <a:pt x="3094" y="3289"/>
                </a:lnTo>
                <a:lnTo>
                  <a:pt x="3105" y="3249"/>
                </a:lnTo>
                <a:lnTo>
                  <a:pt x="3105" y="3233"/>
                </a:lnTo>
                <a:lnTo>
                  <a:pt x="3105" y="3214"/>
                </a:lnTo>
                <a:lnTo>
                  <a:pt x="3105" y="3194"/>
                </a:lnTo>
                <a:lnTo>
                  <a:pt x="3101" y="3178"/>
                </a:lnTo>
                <a:lnTo>
                  <a:pt x="3097" y="3158"/>
                </a:lnTo>
                <a:lnTo>
                  <a:pt x="3094" y="3143"/>
                </a:lnTo>
                <a:lnTo>
                  <a:pt x="3090" y="3123"/>
                </a:lnTo>
                <a:lnTo>
                  <a:pt x="3082" y="3107"/>
                </a:lnTo>
                <a:lnTo>
                  <a:pt x="3074" y="3091"/>
                </a:lnTo>
                <a:lnTo>
                  <a:pt x="3070" y="3076"/>
                </a:lnTo>
                <a:lnTo>
                  <a:pt x="3062" y="3060"/>
                </a:lnTo>
                <a:lnTo>
                  <a:pt x="3054" y="3044"/>
                </a:lnTo>
                <a:lnTo>
                  <a:pt x="3050" y="3028"/>
                </a:lnTo>
                <a:lnTo>
                  <a:pt x="3042" y="3016"/>
                </a:lnTo>
                <a:lnTo>
                  <a:pt x="3038" y="3000"/>
                </a:lnTo>
                <a:lnTo>
                  <a:pt x="3034" y="2989"/>
                </a:lnTo>
                <a:lnTo>
                  <a:pt x="3015" y="3000"/>
                </a:lnTo>
                <a:lnTo>
                  <a:pt x="2995" y="3012"/>
                </a:lnTo>
                <a:lnTo>
                  <a:pt x="2979" y="3024"/>
                </a:lnTo>
                <a:lnTo>
                  <a:pt x="2959" y="3036"/>
                </a:lnTo>
                <a:lnTo>
                  <a:pt x="2944" y="3044"/>
                </a:lnTo>
                <a:lnTo>
                  <a:pt x="2924" y="3056"/>
                </a:lnTo>
                <a:lnTo>
                  <a:pt x="2904" y="3068"/>
                </a:lnTo>
                <a:lnTo>
                  <a:pt x="2884" y="3076"/>
                </a:lnTo>
                <a:lnTo>
                  <a:pt x="2865" y="3083"/>
                </a:lnTo>
                <a:lnTo>
                  <a:pt x="2845" y="3091"/>
                </a:lnTo>
                <a:lnTo>
                  <a:pt x="2825" y="3099"/>
                </a:lnTo>
                <a:lnTo>
                  <a:pt x="2805" y="3103"/>
                </a:lnTo>
                <a:lnTo>
                  <a:pt x="2782" y="3107"/>
                </a:lnTo>
                <a:lnTo>
                  <a:pt x="2762" y="3107"/>
                </a:lnTo>
                <a:lnTo>
                  <a:pt x="2738" y="3107"/>
                </a:lnTo>
                <a:lnTo>
                  <a:pt x="2715" y="3107"/>
                </a:lnTo>
                <a:lnTo>
                  <a:pt x="2683" y="3103"/>
                </a:lnTo>
                <a:lnTo>
                  <a:pt x="2659" y="3095"/>
                </a:lnTo>
                <a:lnTo>
                  <a:pt x="2636" y="3087"/>
                </a:lnTo>
                <a:lnTo>
                  <a:pt x="2620" y="3079"/>
                </a:lnTo>
                <a:lnTo>
                  <a:pt x="2608" y="3068"/>
                </a:lnTo>
                <a:lnTo>
                  <a:pt x="2596" y="3056"/>
                </a:lnTo>
                <a:lnTo>
                  <a:pt x="2588" y="3044"/>
                </a:lnTo>
                <a:lnTo>
                  <a:pt x="2581" y="3032"/>
                </a:lnTo>
                <a:lnTo>
                  <a:pt x="2573" y="3020"/>
                </a:lnTo>
                <a:lnTo>
                  <a:pt x="2569" y="3008"/>
                </a:lnTo>
                <a:lnTo>
                  <a:pt x="2565" y="2997"/>
                </a:lnTo>
                <a:lnTo>
                  <a:pt x="2557" y="2989"/>
                </a:lnTo>
                <a:lnTo>
                  <a:pt x="2549" y="2985"/>
                </a:lnTo>
                <a:lnTo>
                  <a:pt x="2537" y="2981"/>
                </a:lnTo>
                <a:lnTo>
                  <a:pt x="2525" y="2981"/>
                </a:lnTo>
                <a:lnTo>
                  <a:pt x="2510" y="2985"/>
                </a:lnTo>
                <a:lnTo>
                  <a:pt x="2502" y="2985"/>
                </a:lnTo>
                <a:lnTo>
                  <a:pt x="2490" y="2989"/>
                </a:lnTo>
                <a:lnTo>
                  <a:pt x="2478" y="2989"/>
                </a:lnTo>
                <a:lnTo>
                  <a:pt x="2470" y="2993"/>
                </a:lnTo>
                <a:lnTo>
                  <a:pt x="2458" y="2997"/>
                </a:lnTo>
                <a:lnTo>
                  <a:pt x="2450" y="3000"/>
                </a:lnTo>
                <a:lnTo>
                  <a:pt x="2442" y="3004"/>
                </a:lnTo>
                <a:lnTo>
                  <a:pt x="2435" y="3008"/>
                </a:lnTo>
                <a:lnTo>
                  <a:pt x="2427" y="3012"/>
                </a:lnTo>
                <a:lnTo>
                  <a:pt x="2419" y="3020"/>
                </a:lnTo>
                <a:lnTo>
                  <a:pt x="2415" y="3028"/>
                </a:lnTo>
                <a:lnTo>
                  <a:pt x="2411" y="3036"/>
                </a:lnTo>
                <a:lnTo>
                  <a:pt x="2407" y="3048"/>
                </a:lnTo>
                <a:lnTo>
                  <a:pt x="2403" y="3060"/>
                </a:lnTo>
                <a:lnTo>
                  <a:pt x="2399" y="3072"/>
                </a:lnTo>
                <a:lnTo>
                  <a:pt x="2399" y="3087"/>
                </a:lnTo>
                <a:lnTo>
                  <a:pt x="2403" y="3099"/>
                </a:lnTo>
                <a:lnTo>
                  <a:pt x="2407" y="3111"/>
                </a:lnTo>
                <a:lnTo>
                  <a:pt x="2411" y="3123"/>
                </a:lnTo>
                <a:lnTo>
                  <a:pt x="2423" y="3135"/>
                </a:lnTo>
                <a:lnTo>
                  <a:pt x="2431" y="3147"/>
                </a:lnTo>
                <a:lnTo>
                  <a:pt x="2446" y="3158"/>
                </a:lnTo>
                <a:lnTo>
                  <a:pt x="2458" y="3170"/>
                </a:lnTo>
                <a:lnTo>
                  <a:pt x="2474" y="3186"/>
                </a:lnTo>
                <a:lnTo>
                  <a:pt x="2490" y="3198"/>
                </a:lnTo>
                <a:lnTo>
                  <a:pt x="2506" y="3210"/>
                </a:lnTo>
                <a:lnTo>
                  <a:pt x="2521" y="3222"/>
                </a:lnTo>
                <a:lnTo>
                  <a:pt x="2537" y="3233"/>
                </a:lnTo>
                <a:lnTo>
                  <a:pt x="2553" y="3245"/>
                </a:lnTo>
                <a:lnTo>
                  <a:pt x="2569" y="3257"/>
                </a:lnTo>
                <a:lnTo>
                  <a:pt x="2585" y="3265"/>
                </a:lnTo>
                <a:lnTo>
                  <a:pt x="2596" y="3277"/>
                </a:lnTo>
                <a:lnTo>
                  <a:pt x="2596" y="3285"/>
                </a:lnTo>
                <a:lnTo>
                  <a:pt x="2592" y="3289"/>
                </a:lnTo>
                <a:lnTo>
                  <a:pt x="2592" y="3297"/>
                </a:lnTo>
                <a:lnTo>
                  <a:pt x="2588" y="3308"/>
                </a:lnTo>
                <a:lnTo>
                  <a:pt x="2585" y="3320"/>
                </a:lnTo>
                <a:lnTo>
                  <a:pt x="2581" y="3332"/>
                </a:lnTo>
                <a:lnTo>
                  <a:pt x="2577" y="3348"/>
                </a:lnTo>
                <a:lnTo>
                  <a:pt x="2569" y="3360"/>
                </a:lnTo>
                <a:lnTo>
                  <a:pt x="2565" y="3372"/>
                </a:lnTo>
                <a:lnTo>
                  <a:pt x="2557" y="3383"/>
                </a:lnTo>
                <a:lnTo>
                  <a:pt x="2553" y="3395"/>
                </a:lnTo>
                <a:lnTo>
                  <a:pt x="2545" y="3403"/>
                </a:lnTo>
                <a:lnTo>
                  <a:pt x="2537" y="3411"/>
                </a:lnTo>
                <a:lnTo>
                  <a:pt x="2529" y="3419"/>
                </a:lnTo>
                <a:lnTo>
                  <a:pt x="2525" y="3419"/>
                </a:lnTo>
                <a:lnTo>
                  <a:pt x="2470" y="3391"/>
                </a:lnTo>
                <a:lnTo>
                  <a:pt x="2423" y="3360"/>
                </a:lnTo>
                <a:lnTo>
                  <a:pt x="2375" y="3328"/>
                </a:lnTo>
                <a:lnTo>
                  <a:pt x="2332" y="3297"/>
                </a:lnTo>
                <a:lnTo>
                  <a:pt x="2293" y="3265"/>
                </a:lnTo>
                <a:lnTo>
                  <a:pt x="2253" y="3233"/>
                </a:lnTo>
                <a:lnTo>
                  <a:pt x="2222" y="3206"/>
                </a:lnTo>
                <a:lnTo>
                  <a:pt x="2186" y="3174"/>
                </a:lnTo>
                <a:lnTo>
                  <a:pt x="2158" y="3147"/>
                </a:lnTo>
                <a:lnTo>
                  <a:pt x="2127" y="3123"/>
                </a:lnTo>
                <a:lnTo>
                  <a:pt x="2099" y="3099"/>
                </a:lnTo>
                <a:lnTo>
                  <a:pt x="2076" y="3076"/>
                </a:lnTo>
                <a:lnTo>
                  <a:pt x="2052" y="3060"/>
                </a:lnTo>
                <a:lnTo>
                  <a:pt x="2028" y="3044"/>
                </a:lnTo>
                <a:lnTo>
                  <a:pt x="2004" y="3032"/>
                </a:lnTo>
                <a:lnTo>
                  <a:pt x="1985" y="3024"/>
                </a:lnTo>
                <a:lnTo>
                  <a:pt x="1973" y="3020"/>
                </a:lnTo>
                <a:lnTo>
                  <a:pt x="1965" y="3016"/>
                </a:lnTo>
                <a:lnTo>
                  <a:pt x="1957" y="3016"/>
                </a:lnTo>
                <a:lnTo>
                  <a:pt x="1945" y="3012"/>
                </a:lnTo>
                <a:lnTo>
                  <a:pt x="1937" y="3012"/>
                </a:lnTo>
                <a:lnTo>
                  <a:pt x="1930" y="3012"/>
                </a:lnTo>
                <a:lnTo>
                  <a:pt x="1918" y="3008"/>
                </a:lnTo>
                <a:lnTo>
                  <a:pt x="1910" y="3008"/>
                </a:lnTo>
                <a:lnTo>
                  <a:pt x="1898" y="3008"/>
                </a:lnTo>
                <a:lnTo>
                  <a:pt x="1890" y="3008"/>
                </a:lnTo>
                <a:lnTo>
                  <a:pt x="1878" y="3008"/>
                </a:lnTo>
                <a:lnTo>
                  <a:pt x="1870" y="3008"/>
                </a:lnTo>
                <a:lnTo>
                  <a:pt x="1858" y="3008"/>
                </a:lnTo>
                <a:lnTo>
                  <a:pt x="1847" y="3008"/>
                </a:lnTo>
                <a:lnTo>
                  <a:pt x="1835" y="3008"/>
                </a:lnTo>
                <a:lnTo>
                  <a:pt x="1827" y="3008"/>
                </a:lnTo>
                <a:close/>
                <a:moveTo>
                  <a:pt x="3496" y="1291"/>
                </a:moveTo>
                <a:lnTo>
                  <a:pt x="3484" y="1315"/>
                </a:lnTo>
                <a:lnTo>
                  <a:pt x="3472" y="1334"/>
                </a:lnTo>
                <a:lnTo>
                  <a:pt x="3460" y="1358"/>
                </a:lnTo>
                <a:lnTo>
                  <a:pt x="3445" y="1382"/>
                </a:lnTo>
                <a:lnTo>
                  <a:pt x="3433" y="1405"/>
                </a:lnTo>
                <a:lnTo>
                  <a:pt x="3417" y="1429"/>
                </a:lnTo>
                <a:lnTo>
                  <a:pt x="3405" y="1453"/>
                </a:lnTo>
                <a:lnTo>
                  <a:pt x="3393" y="1477"/>
                </a:lnTo>
                <a:lnTo>
                  <a:pt x="3382" y="1500"/>
                </a:lnTo>
                <a:lnTo>
                  <a:pt x="3374" y="1524"/>
                </a:lnTo>
                <a:lnTo>
                  <a:pt x="3366" y="1548"/>
                </a:lnTo>
                <a:lnTo>
                  <a:pt x="3362" y="1571"/>
                </a:lnTo>
                <a:lnTo>
                  <a:pt x="3358" y="1591"/>
                </a:lnTo>
                <a:lnTo>
                  <a:pt x="3362" y="1611"/>
                </a:lnTo>
                <a:lnTo>
                  <a:pt x="3366" y="1634"/>
                </a:lnTo>
                <a:lnTo>
                  <a:pt x="3374" y="1650"/>
                </a:lnTo>
                <a:lnTo>
                  <a:pt x="3378" y="1662"/>
                </a:lnTo>
                <a:lnTo>
                  <a:pt x="3386" y="1678"/>
                </a:lnTo>
                <a:lnTo>
                  <a:pt x="3397" y="1690"/>
                </a:lnTo>
                <a:lnTo>
                  <a:pt x="3405" y="1702"/>
                </a:lnTo>
                <a:lnTo>
                  <a:pt x="3417" y="1713"/>
                </a:lnTo>
                <a:lnTo>
                  <a:pt x="3429" y="1729"/>
                </a:lnTo>
                <a:lnTo>
                  <a:pt x="3441" y="1741"/>
                </a:lnTo>
                <a:lnTo>
                  <a:pt x="3457" y="1753"/>
                </a:lnTo>
                <a:lnTo>
                  <a:pt x="3468" y="1769"/>
                </a:lnTo>
                <a:lnTo>
                  <a:pt x="3484" y="1781"/>
                </a:lnTo>
                <a:lnTo>
                  <a:pt x="3500" y="1796"/>
                </a:lnTo>
                <a:lnTo>
                  <a:pt x="3520" y="1808"/>
                </a:lnTo>
                <a:lnTo>
                  <a:pt x="3535" y="1824"/>
                </a:lnTo>
                <a:lnTo>
                  <a:pt x="3551" y="1840"/>
                </a:lnTo>
                <a:lnTo>
                  <a:pt x="3571" y="1852"/>
                </a:lnTo>
                <a:lnTo>
                  <a:pt x="3587" y="1867"/>
                </a:lnTo>
                <a:lnTo>
                  <a:pt x="3583" y="1832"/>
                </a:lnTo>
                <a:lnTo>
                  <a:pt x="3579" y="1792"/>
                </a:lnTo>
                <a:lnTo>
                  <a:pt x="3571" y="1757"/>
                </a:lnTo>
                <a:lnTo>
                  <a:pt x="3567" y="1721"/>
                </a:lnTo>
                <a:lnTo>
                  <a:pt x="3563" y="1682"/>
                </a:lnTo>
                <a:lnTo>
                  <a:pt x="3555" y="1646"/>
                </a:lnTo>
                <a:lnTo>
                  <a:pt x="3551" y="1611"/>
                </a:lnTo>
                <a:lnTo>
                  <a:pt x="3543" y="1575"/>
                </a:lnTo>
                <a:lnTo>
                  <a:pt x="3539" y="1540"/>
                </a:lnTo>
                <a:lnTo>
                  <a:pt x="3532" y="1504"/>
                </a:lnTo>
                <a:lnTo>
                  <a:pt x="3528" y="1469"/>
                </a:lnTo>
                <a:lnTo>
                  <a:pt x="3520" y="1433"/>
                </a:lnTo>
                <a:lnTo>
                  <a:pt x="3516" y="1398"/>
                </a:lnTo>
                <a:lnTo>
                  <a:pt x="3508" y="1362"/>
                </a:lnTo>
                <a:lnTo>
                  <a:pt x="3504" y="1327"/>
                </a:lnTo>
                <a:lnTo>
                  <a:pt x="3496" y="1291"/>
                </a:lnTo>
                <a:close/>
                <a:moveTo>
                  <a:pt x="4135" y="3526"/>
                </a:moveTo>
                <a:lnTo>
                  <a:pt x="4116" y="3522"/>
                </a:lnTo>
                <a:lnTo>
                  <a:pt x="4092" y="3518"/>
                </a:lnTo>
                <a:lnTo>
                  <a:pt x="4072" y="3514"/>
                </a:lnTo>
                <a:lnTo>
                  <a:pt x="4048" y="3514"/>
                </a:lnTo>
                <a:lnTo>
                  <a:pt x="4025" y="3510"/>
                </a:lnTo>
                <a:lnTo>
                  <a:pt x="4001" y="3510"/>
                </a:lnTo>
                <a:lnTo>
                  <a:pt x="3977" y="3510"/>
                </a:lnTo>
                <a:lnTo>
                  <a:pt x="3954" y="3506"/>
                </a:lnTo>
                <a:lnTo>
                  <a:pt x="3930" y="3506"/>
                </a:lnTo>
                <a:lnTo>
                  <a:pt x="3906" y="3506"/>
                </a:lnTo>
                <a:lnTo>
                  <a:pt x="3883" y="3506"/>
                </a:lnTo>
                <a:lnTo>
                  <a:pt x="3855" y="3510"/>
                </a:lnTo>
                <a:lnTo>
                  <a:pt x="3831" y="3510"/>
                </a:lnTo>
                <a:lnTo>
                  <a:pt x="3808" y="3514"/>
                </a:lnTo>
                <a:lnTo>
                  <a:pt x="3784" y="3514"/>
                </a:lnTo>
                <a:lnTo>
                  <a:pt x="3756" y="3518"/>
                </a:lnTo>
                <a:lnTo>
                  <a:pt x="3764" y="3530"/>
                </a:lnTo>
                <a:lnTo>
                  <a:pt x="3768" y="3545"/>
                </a:lnTo>
                <a:lnTo>
                  <a:pt x="3772" y="3557"/>
                </a:lnTo>
                <a:lnTo>
                  <a:pt x="3776" y="3569"/>
                </a:lnTo>
                <a:lnTo>
                  <a:pt x="3780" y="3577"/>
                </a:lnTo>
                <a:lnTo>
                  <a:pt x="3784" y="3589"/>
                </a:lnTo>
                <a:lnTo>
                  <a:pt x="3788" y="3597"/>
                </a:lnTo>
                <a:lnTo>
                  <a:pt x="3788" y="3608"/>
                </a:lnTo>
                <a:lnTo>
                  <a:pt x="3792" y="3616"/>
                </a:lnTo>
                <a:lnTo>
                  <a:pt x="3792" y="3628"/>
                </a:lnTo>
                <a:lnTo>
                  <a:pt x="3796" y="3636"/>
                </a:lnTo>
                <a:lnTo>
                  <a:pt x="3796" y="3648"/>
                </a:lnTo>
                <a:lnTo>
                  <a:pt x="3796" y="3656"/>
                </a:lnTo>
                <a:lnTo>
                  <a:pt x="3796" y="3668"/>
                </a:lnTo>
                <a:lnTo>
                  <a:pt x="3796" y="3676"/>
                </a:lnTo>
                <a:lnTo>
                  <a:pt x="3796" y="3687"/>
                </a:lnTo>
                <a:lnTo>
                  <a:pt x="3796" y="3695"/>
                </a:lnTo>
                <a:lnTo>
                  <a:pt x="3796" y="3703"/>
                </a:lnTo>
                <a:lnTo>
                  <a:pt x="3792" y="3715"/>
                </a:lnTo>
                <a:lnTo>
                  <a:pt x="3788" y="3727"/>
                </a:lnTo>
                <a:lnTo>
                  <a:pt x="3784" y="3739"/>
                </a:lnTo>
                <a:lnTo>
                  <a:pt x="3780" y="3751"/>
                </a:lnTo>
                <a:lnTo>
                  <a:pt x="3772" y="3762"/>
                </a:lnTo>
                <a:lnTo>
                  <a:pt x="3764" y="3774"/>
                </a:lnTo>
                <a:lnTo>
                  <a:pt x="3756" y="3786"/>
                </a:lnTo>
                <a:lnTo>
                  <a:pt x="3749" y="3798"/>
                </a:lnTo>
                <a:lnTo>
                  <a:pt x="3737" y="3810"/>
                </a:lnTo>
                <a:lnTo>
                  <a:pt x="3725" y="3818"/>
                </a:lnTo>
                <a:lnTo>
                  <a:pt x="3713" y="3826"/>
                </a:lnTo>
                <a:lnTo>
                  <a:pt x="3697" y="3834"/>
                </a:lnTo>
                <a:lnTo>
                  <a:pt x="3681" y="3837"/>
                </a:lnTo>
                <a:lnTo>
                  <a:pt x="3666" y="3837"/>
                </a:lnTo>
                <a:lnTo>
                  <a:pt x="3658" y="3837"/>
                </a:lnTo>
                <a:lnTo>
                  <a:pt x="3646" y="3837"/>
                </a:lnTo>
                <a:lnTo>
                  <a:pt x="3634" y="3834"/>
                </a:lnTo>
                <a:lnTo>
                  <a:pt x="3626" y="3834"/>
                </a:lnTo>
                <a:lnTo>
                  <a:pt x="3614" y="3830"/>
                </a:lnTo>
                <a:lnTo>
                  <a:pt x="3603" y="3826"/>
                </a:lnTo>
                <a:lnTo>
                  <a:pt x="3595" y="3822"/>
                </a:lnTo>
                <a:lnTo>
                  <a:pt x="3583" y="3814"/>
                </a:lnTo>
                <a:lnTo>
                  <a:pt x="3571" y="3810"/>
                </a:lnTo>
                <a:lnTo>
                  <a:pt x="3559" y="3802"/>
                </a:lnTo>
                <a:lnTo>
                  <a:pt x="3547" y="3794"/>
                </a:lnTo>
                <a:lnTo>
                  <a:pt x="3539" y="3790"/>
                </a:lnTo>
                <a:lnTo>
                  <a:pt x="3528" y="3782"/>
                </a:lnTo>
                <a:lnTo>
                  <a:pt x="3516" y="3770"/>
                </a:lnTo>
                <a:lnTo>
                  <a:pt x="3508" y="3762"/>
                </a:lnTo>
                <a:lnTo>
                  <a:pt x="3496" y="3755"/>
                </a:lnTo>
                <a:lnTo>
                  <a:pt x="3488" y="3782"/>
                </a:lnTo>
                <a:lnTo>
                  <a:pt x="3476" y="3814"/>
                </a:lnTo>
                <a:lnTo>
                  <a:pt x="3468" y="3841"/>
                </a:lnTo>
                <a:lnTo>
                  <a:pt x="3457" y="3869"/>
                </a:lnTo>
                <a:lnTo>
                  <a:pt x="3445" y="3897"/>
                </a:lnTo>
                <a:lnTo>
                  <a:pt x="3433" y="3924"/>
                </a:lnTo>
                <a:lnTo>
                  <a:pt x="3421" y="3948"/>
                </a:lnTo>
                <a:lnTo>
                  <a:pt x="3409" y="3976"/>
                </a:lnTo>
                <a:lnTo>
                  <a:pt x="3397" y="3999"/>
                </a:lnTo>
                <a:lnTo>
                  <a:pt x="3386" y="4027"/>
                </a:lnTo>
                <a:lnTo>
                  <a:pt x="3374" y="4051"/>
                </a:lnTo>
                <a:lnTo>
                  <a:pt x="3362" y="4074"/>
                </a:lnTo>
                <a:lnTo>
                  <a:pt x="3350" y="4102"/>
                </a:lnTo>
                <a:lnTo>
                  <a:pt x="3338" y="4126"/>
                </a:lnTo>
                <a:lnTo>
                  <a:pt x="3330" y="4153"/>
                </a:lnTo>
                <a:lnTo>
                  <a:pt x="3322" y="4177"/>
                </a:lnTo>
                <a:lnTo>
                  <a:pt x="3318" y="4189"/>
                </a:lnTo>
                <a:lnTo>
                  <a:pt x="3318" y="4201"/>
                </a:lnTo>
                <a:lnTo>
                  <a:pt x="3322" y="4209"/>
                </a:lnTo>
                <a:lnTo>
                  <a:pt x="3326" y="4220"/>
                </a:lnTo>
                <a:lnTo>
                  <a:pt x="3334" y="4232"/>
                </a:lnTo>
                <a:lnTo>
                  <a:pt x="3342" y="4240"/>
                </a:lnTo>
                <a:lnTo>
                  <a:pt x="3350" y="4248"/>
                </a:lnTo>
                <a:lnTo>
                  <a:pt x="3362" y="4256"/>
                </a:lnTo>
                <a:lnTo>
                  <a:pt x="3374" y="4264"/>
                </a:lnTo>
                <a:lnTo>
                  <a:pt x="3386" y="4268"/>
                </a:lnTo>
                <a:lnTo>
                  <a:pt x="3397" y="4272"/>
                </a:lnTo>
                <a:lnTo>
                  <a:pt x="3413" y="4276"/>
                </a:lnTo>
                <a:lnTo>
                  <a:pt x="3425" y="4276"/>
                </a:lnTo>
                <a:lnTo>
                  <a:pt x="3437" y="4272"/>
                </a:lnTo>
                <a:lnTo>
                  <a:pt x="3449" y="4268"/>
                </a:lnTo>
                <a:lnTo>
                  <a:pt x="3457" y="4264"/>
                </a:lnTo>
                <a:lnTo>
                  <a:pt x="3468" y="4252"/>
                </a:lnTo>
                <a:lnTo>
                  <a:pt x="3480" y="4240"/>
                </a:lnTo>
                <a:lnTo>
                  <a:pt x="3492" y="4224"/>
                </a:lnTo>
                <a:lnTo>
                  <a:pt x="3504" y="4213"/>
                </a:lnTo>
                <a:lnTo>
                  <a:pt x="3516" y="4197"/>
                </a:lnTo>
                <a:lnTo>
                  <a:pt x="3528" y="4177"/>
                </a:lnTo>
                <a:lnTo>
                  <a:pt x="3535" y="4161"/>
                </a:lnTo>
                <a:lnTo>
                  <a:pt x="3547" y="4141"/>
                </a:lnTo>
                <a:lnTo>
                  <a:pt x="3559" y="4126"/>
                </a:lnTo>
                <a:lnTo>
                  <a:pt x="3571" y="4106"/>
                </a:lnTo>
                <a:lnTo>
                  <a:pt x="3587" y="4086"/>
                </a:lnTo>
                <a:lnTo>
                  <a:pt x="3599" y="4066"/>
                </a:lnTo>
                <a:lnTo>
                  <a:pt x="3614" y="4047"/>
                </a:lnTo>
                <a:lnTo>
                  <a:pt x="3626" y="4027"/>
                </a:lnTo>
                <a:lnTo>
                  <a:pt x="3642" y="4007"/>
                </a:lnTo>
                <a:lnTo>
                  <a:pt x="3662" y="3987"/>
                </a:lnTo>
                <a:lnTo>
                  <a:pt x="3689" y="3956"/>
                </a:lnTo>
                <a:lnTo>
                  <a:pt x="3725" y="3928"/>
                </a:lnTo>
                <a:lnTo>
                  <a:pt x="3760" y="3901"/>
                </a:lnTo>
                <a:lnTo>
                  <a:pt x="3800" y="3873"/>
                </a:lnTo>
                <a:lnTo>
                  <a:pt x="3839" y="3849"/>
                </a:lnTo>
                <a:lnTo>
                  <a:pt x="3879" y="3826"/>
                </a:lnTo>
                <a:lnTo>
                  <a:pt x="3918" y="3802"/>
                </a:lnTo>
                <a:lnTo>
                  <a:pt x="3954" y="3782"/>
                </a:lnTo>
                <a:lnTo>
                  <a:pt x="3989" y="3759"/>
                </a:lnTo>
                <a:lnTo>
                  <a:pt x="4025" y="3739"/>
                </a:lnTo>
                <a:lnTo>
                  <a:pt x="4056" y="3719"/>
                </a:lnTo>
                <a:lnTo>
                  <a:pt x="4080" y="3703"/>
                </a:lnTo>
                <a:lnTo>
                  <a:pt x="4104" y="3683"/>
                </a:lnTo>
                <a:lnTo>
                  <a:pt x="4119" y="3668"/>
                </a:lnTo>
                <a:lnTo>
                  <a:pt x="4131" y="3652"/>
                </a:lnTo>
                <a:lnTo>
                  <a:pt x="4135" y="3636"/>
                </a:lnTo>
                <a:lnTo>
                  <a:pt x="4135" y="3628"/>
                </a:lnTo>
                <a:lnTo>
                  <a:pt x="4135" y="3624"/>
                </a:lnTo>
                <a:lnTo>
                  <a:pt x="4135" y="3616"/>
                </a:lnTo>
                <a:lnTo>
                  <a:pt x="4135" y="3608"/>
                </a:lnTo>
                <a:lnTo>
                  <a:pt x="4135" y="3605"/>
                </a:lnTo>
                <a:lnTo>
                  <a:pt x="4135" y="3597"/>
                </a:lnTo>
                <a:lnTo>
                  <a:pt x="4135" y="3589"/>
                </a:lnTo>
                <a:lnTo>
                  <a:pt x="4135" y="3581"/>
                </a:lnTo>
                <a:lnTo>
                  <a:pt x="4135" y="3577"/>
                </a:lnTo>
                <a:lnTo>
                  <a:pt x="4135" y="3569"/>
                </a:lnTo>
                <a:lnTo>
                  <a:pt x="4135" y="3561"/>
                </a:lnTo>
                <a:lnTo>
                  <a:pt x="4135" y="3553"/>
                </a:lnTo>
                <a:lnTo>
                  <a:pt x="4135" y="3545"/>
                </a:lnTo>
                <a:lnTo>
                  <a:pt x="4135" y="3541"/>
                </a:lnTo>
                <a:lnTo>
                  <a:pt x="4135" y="3533"/>
                </a:lnTo>
                <a:lnTo>
                  <a:pt x="4135" y="3526"/>
                </a:lnTo>
                <a:close/>
                <a:moveTo>
                  <a:pt x="3543" y="3565"/>
                </a:moveTo>
                <a:lnTo>
                  <a:pt x="3543" y="3573"/>
                </a:lnTo>
                <a:lnTo>
                  <a:pt x="3547" y="3585"/>
                </a:lnTo>
                <a:lnTo>
                  <a:pt x="3551" y="3593"/>
                </a:lnTo>
                <a:lnTo>
                  <a:pt x="3559" y="3605"/>
                </a:lnTo>
                <a:lnTo>
                  <a:pt x="3567" y="3620"/>
                </a:lnTo>
                <a:lnTo>
                  <a:pt x="3579" y="3632"/>
                </a:lnTo>
                <a:lnTo>
                  <a:pt x="3591" y="3644"/>
                </a:lnTo>
                <a:lnTo>
                  <a:pt x="3599" y="3652"/>
                </a:lnTo>
                <a:lnTo>
                  <a:pt x="3610" y="3664"/>
                </a:lnTo>
                <a:lnTo>
                  <a:pt x="3622" y="3676"/>
                </a:lnTo>
                <a:lnTo>
                  <a:pt x="3634" y="3683"/>
                </a:lnTo>
                <a:lnTo>
                  <a:pt x="3646" y="3687"/>
                </a:lnTo>
                <a:lnTo>
                  <a:pt x="3654" y="3695"/>
                </a:lnTo>
                <a:lnTo>
                  <a:pt x="3662" y="3695"/>
                </a:lnTo>
                <a:lnTo>
                  <a:pt x="3670" y="3695"/>
                </a:lnTo>
                <a:lnTo>
                  <a:pt x="3674" y="3695"/>
                </a:lnTo>
                <a:lnTo>
                  <a:pt x="3678" y="3691"/>
                </a:lnTo>
                <a:lnTo>
                  <a:pt x="3681" y="3683"/>
                </a:lnTo>
                <a:lnTo>
                  <a:pt x="3685" y="3680"/>
                </a:lnTo>
                <a:lnTo>
                  <a:pt x="3685" y="3676"/>
                </a:lnTo>
                <a:lnTo>
                  <a:pt x="3685" y="3672"/>
                </a:lnTo>
                <a:lnTo>
                  <a:pt x="3685" y="3668"/>
                </a:lnTo>
                <a:lnTo>
                  <a:pt x="3685" y="3664"/>
                </a:lnTo>
                <a:lnTo>
                  <a:pt x="3685" y="3660"/>
                </a:lnTo>
                <a:lnTo>
                  <a:pt x="3685" y="3656"/>
                </a:lnTo>
                <a:lnTo>
                  <a:pt x="3685" y="3652"/>
                </a:lnTo>
                <a:lnTo>
                  <a:pt x="3681" y="3648"/>
                </a:lnTo>
                <a:lnTo>
                  <a:pt x="3678" y="3640"/>
                </a:lnTo>
                <a:lnTo>
                  <a:pt x="3678" y="3636"/>
                </a:lnTo>
                <a:lnTo>
                  <a:pt x="3674" y="3632"/>
                </a:lnTo>
                <a:lnTo>
                  <a:pt x="3670" y="3628"/>
                </a:lnTo>
                <a:lnTo>
                  <a:pt x="3666" y="3624"/>
                </a:lnTo>
                <a:lnTo>
                  <a:pt x="3662" y="3612"/>
                </a:lnTo>
                <a:lnTo>
                  <a:pt x="3654" y="3605"/>
                </a:lnTo>
                <a:lnTo>
                  <a:pt x="3646" y="3597"/>
                </a:lnTo>
                <a:lnTo>
                  <a:pt x="3638" y="3589"/>
                </a:lnTo>
                <a:lnTo>
                  <a:pt x="3630" y="3581"/>
                </a:lnTo>
                <a:lnTo>
                  <a:pt x="3622" y="3573"/>
                </a:lnTo>
                <a:lnTo>
                  <a:pt x="3614" y="3565"/>
                </a:lnTo>
                <a:lnTo>
                  <a:pt x="3606" y="3561"/>
                </a:lnTo>
                <a:lnTo>
                  <a:pt x="3599" y="3553"/>
                </a:lnTo>
                <a:lnTo>
                  <a:pt x="3591" y="3549"/>
                </a:lnTo>
                <a:lnTo>
                  <a:pt x="3583" y="3549"/>
                </a:lnTo>
                <a:lnTo>
                  <a:pt x="3575" y="3549"/>
                </a:lnTo>
                <a:lnTo>
                  <a:pt x="3567" y="3549"/>
                </a:lnTo>
                <a:lnTo>
                  <a:pt x="3559" y="3553"/>
                </a:lnTo>
                <a:lnTo>
                  <a:pt x="3551" y="3557"/>
                </a:lnTo>
                <a:lnTo>
                  <a:pt x="3543" y="3565"/>
                </a:lnTo>
                <a:close/>
                <a:moveTo>
                  <a:pt x="4435" y="4386"/>
                </a:moveTo>
                <a:lnTo>
                  <a:pt x="4419" y="4390"/>
                </a:lnTo>
                <a:lnTo>
                  <a:pt x="4404" y="4390"/>
                </a:lnTo>
                <a:lnTo>
                  <a:pt x="4388" y="4390"/>
                </a:lnTo>
                <a:lnTo>
                  <a:pt x="4372" y="4386"/>
                </a:lnTo>
                <a:lnTo>
                  <a:pt x="4356" y="4382"/>
                </a:lnTo>
                <a:lnTo>
                  <a:pt x="4344" y="4378"/>
                </a:lnTo>
                <a:lnTo>
                  <a:pt x="4333" y="4370"/>
                </a:lnTo>
                <a:lnTo>
                  <a:pt x="4321" y="4363"/>
                </a:lnTo>
                <a:lnTo>
                  <a:pt x="4309" y="4351"/>
                </a:lnTo>
                <a:lnTo>
                  <a:pt x="4301" y="4339"/>
                </a:lnTo>
                <a:lnTo>
                  <a:pt x="4289" y="4327"/>
                </a:lnTo>
                <a:lnTo>
                  <a:pt x="4281" y="4311"/>
                </a:lnTo>
                <a:lnTo>
                  <a:pt x="4269" y="4291"/>
                </a:lnTo>
                <a:lnTo>
                  <a:pt x="4262" y="4272"/>
                </a:lnTo>
                <a:lnTo>
                  <a:pt x="4250" y="4252"/>
                </a:lnTo>
                <a:lnTo>
                  <a:pt x="4242" y="4228"/>
                </a:lnTo>
                <a:lnTo>
                  <a:pt x="4238" y="4252"/>
                </a:lnTo>
                <a:lnTo>
                  <a:pt x="4234" y="4276"/>
                </a:lnTo>
                <a:lnTo>
                  <a:pt x="4226" y="4295"/>
                </a:lnTo>
                <a:lnTo>
                  <a:pt x="4218" y="4319"/>
                </a:lnTo>
                <a:lnTo>
                  <a:pt x="4210" y="4343"/>
                </a:lnTo>
                <a:lnTo>
                  <a:pt x="4198" y="4363"/>
                </a:lnTo>
                <a:lnTo>
                  <a:pt x="4190" y="4382"/>
                </a:lnTo>
                <a:lnTo>
                  <a:pt x="4175" y="4402"/>
                </a:lnTo>
                <a:lnTo>
                  <a:pt x="4163" y="4418"/>
                </a:lnTo>
                <a:lnTo>
                  <a:pt x="4147" y="4430"/>
                </a:lnTo>
                <a:lnTo>
                  <a:pt x="4131" y="4442"/>
                </a:lnTo>
                <a:lnTo>
                  <a:pt x="4116" y="4453"/>
                </a:lnTo>
                <a:lnTo>
                  <a:pt x="4096" y="4461"/>
                </a:lnTo>
                <a:lnTo>
                  <a:pt x="4080" y="4461"/>
                </a:lnTo>
                <a:lnTo>
                  <a:pt x="4060" y="4461"/>
                </a:lnTo>
                <a:lnTo>
                  <a:pt x="4041" y="4457"/>
                </a:lnTo>
                <a:lnTo>
                  <a:pt x="4025" y="4453"/>
                </a:lnTo>
                <a:lnTo>
                  <a:pt x="4013" y="4449"/>
                </a:lnTo>
                <a:lnTo>
                  <a:pt x="4001" y="4445"/>
                </a:lnTo>
                <a:lnTo>
                  <a:pt x="3989" y="4438"/>
                </a:lnTo>
                <a:lnTo>
                  <a:pt x="3977" y="4434"/>
                </a:lnTo>
                <a:lnTo>
                  <a:pt x="3970" y="4426"/>
                </a:lnTo>
                <a:lnTo>
                  <a:pt x="3962" y="4418"/>
                </a:lnTo>
                <a:lnTo>
                  <a:pt x="3954" y="4410"/>
                </a:lnTo>
                <a:lnTo>
                  <a:pt x="3950" y="4402"/>
                </a:lnTo>
                <a:lnTo>
                  <a:pt x="3942" y="4394"/>
                </a:lnTo>
                <a:lnTo>
                  <a:pt x="3938" y="4382"/>
                </a:lnTo>
                <a:lnTo>
                  <a:pt x="3934" y="4370"/>
                </a:lnTo>
                <a:lnTo>
                  <a:pt x="3930" y="4355"/>
                </a:lnTo>
                <a:lnTo>
                  <a:pt x="3926" y="4339"/>
                </a:lnTo>
                <a:lnTo>
                  <a:pt x="3922" y="4323"/>
                </a:lnTo>
                <a:lnTo>
                  <a:pt x="3922" y="4303"/>
                </a:lnTo>
                <a:lnTo>
                  <a:pt x="3918" y="4291"/>
                </a:lnTo>
                <a:lnTo>
                  <a:pt x="3918" y="4276"/>
                </a:lnTo>
                <a:lnTo>
                  <a:pt x="3918" y="4268"/>
                </a:lnTo>
                <a:lnTo>
                  <a:pt x="3918" y="4256"/>
                </a:lnTo>
                <a:lnTo>
                  <a:pt x="3918" y="4244"/>
                </a:lnTo>
                <a:lnTo>
                  <a:pt x="3918" y="4232"/>
                </a:lnTo>
                <a:lnTo>
                  <a:pt x="3918" y="4220"/>
                </a:lnTo>
                <a:lnTo>
                  <a:pt x="3922" y="4213"/>
                </a:lnTo>
                <a:lnTo>
                  <a:pt x="3922" y="4201"/>
                </a:lnTo>
                <a:lnTo>
                  <a:pt x="3922" y="4189"/>
                </a:lnTo>
                <a:lnTo>
                  <a:pt x="3922" y="4181"/>
                </a:lnTo>
                <a:lnTo>
                  <a:pt x="3922" y="4169"/>
                </a:lnTo>
                <a:lnTo>
                  <a:pt x="3922" y="4157"/>
                </a:lnTo>
                <a:lnTo>
                  <a:pt x="3922" y="4145"/>
                </a:lnTo>
                <a:lnTo>
                  <a:pt x="3922" y="4138"/>
                </a:lnTo>
                <a:lnTo>
                  <a:pt x="3922" y="4126"/>
                </a:lnTo>
                <a:lnTo>
                  <a:pt x="3902" y="4134"/>
                </a:lnTo>
                <a:lnTo>
                  <a:pt x="3887" y="4149"/>
                </a:lnTo>
                <a:lnTo>
                  <a:pt x="3875" y="4173"/>
                </a:lnTo>
                <a:lnTo>
                  <a:pt x="3863" y="4197"/>
                </a:lnTo>
                <a:lnTo>
                  <a:pt x="3855" y="4224"/>
                </a:lnTo>
                <a:lnTo>
                  <a:pt x="3847" y="4256"/>
                </a:lnTo>
                <a:lnTo>
                  <a:pt x="3839" y="4291"/>
                </a:lnTo>
                <a:lnTo>
                  <a:pt x="3835" y="4327"/>
                </a:lnTo>
                <a:lnTo>
                  <a:pt x="3827" y="4363"/>
                </a:lnTo>
                <a:lnTo>
                  <a:pt x="3824" y="4398"/>
                </a:lnTo>
                <a:lnTo>
                  <a:pt x="3816" y="4434"/>
                </a:lnTo>
                <a:lnTo>
                  <a:pt x="3812" y="4465"/>
                </a:lnTo>
                <a:lnTo>
                  <a:pt x="3800" y="4497"/>
                </a:lnTo>
                <a:lnTo>
                  <a:pt x="3792" y="4524"/>
                </a:lnTo>
                <a:lnTo>
                  <a:pt x="3780" y="4544"/>
                </a:lnTo>
                <a:lnTo>
                  <a:pt x="3764" y="4564"/>
                </a:lnTo>
                <a:lnTo>
                  <a:pt x="3756" y="4568"/>
                </a:lnTo>
                <a:lnTo>
                  <a:pt x="3749" y="4576"/>
                </a:lnTo>
                <a:lnTo>
                  <a:pt x="3737" y="4580"/>
                </a:lnTo>
                <a:lnTo>
                  <a:pt x="3729" y="4584"/>
                </a:lnTo>
                <a:lnTo>
                  <a:pt x="3721" y="4584"/>
                </a:lnTo>
                <a:lnTo>
                  <a:pt x="3713" y="4584"/>
                </a:lnTo>
                <a:lnTo>
                  <a:pt x="3701" y="4584"/>
                </a:lnTo>
                <a:lnTo>
                  <a:pt x="3693" y="4584"/>
                </a:lnTo>
                <a:lnTo>
                  <a:pt x="3685" y="4584"/>
                </a:lnTo>
                <a:lnTo>
                  <a:pt x="3674" y="4580"/>
                </a:lnTo>
                <a:lnTo>
                  <a:pt x="3666" y="4576"/>
                </a:lnTo>
                <a:lnTo>
                  <a:pt x="3658" y="4576"/>
                </a:lnTo>
                <a:lnTo>
                  <a:pt x="3650" y="4572"/>
                </a:lnTo>
                <a:lnTo>
                  <a:pt x="3642" y="4564"/>
                </a:lnTo>
                <a:lnTo>
                  <a:pt x="3634" y="4560"/>
                </a:lnTo>
                <a:lnTo>
                  <a:pt x="3626" y="4556"/>
                </a:lnTo>
                <a:lnTo>
                  <a:pt x="3618" y="4548"/>
                </a:lnTo>
                <a:lnTo>
                  <a:pt x="3606" y="4536"/>
                </a:lnTo>
                <a:lnTo>
                  <a:pt x="3599" y="4524"/>
                </a:lnTo>
                <a:lnTo>
                  <a:pt x="3595" y="4513"/>
                </a:lnTo>
                <a:lnTo>
                  <a:pt x="3587" y="4497"/>
                </a:lnTo>
                <a:lnTo>
                  <a:pt x="3583" y="4485"/>
                </a:lnTo>
                <a:lnTo>
                  <a:pt x="3579" y="4469"/>
                </a:lnTo>
                <a:lnTo>
                  <a:pt x="3575" y="4453"/>
                </a:lnTo>
                <a:lnTo>
                  <a:pt x="3571" y="4434"/>
                </a:lnTo>
                <a:lnTo>
                  <a:pt x="3567" y="4418"/>
                </a:lnTo>
                <a:lnTo>
                  <a:pt x="3563" y="4402"/>
                </a:lnTo>
                <a:lnTo>
                  <a:pt x="3559" y="4382"/>
                </a:lnTo>
                <a:lnTo>
                  <a:pt x="3555" y="4363"/>
                </a:lnTo>
                <a:lnTo>
                  <a:pt x="3547" y="4347"/>
                </a:lnTo>
                <a:lnTo>
                  <a:pt x="3543" y="4327"/>
                </a:lnTo>
                <a:lnTo>
                  <a:pt x="3535" y="4307"/>
                </a:lnTo>
                <a:lnTo>
                  <a:pt x="3528" y="4319"/>
                </a:lnTo>
                <a:lnTo>
                  <a:pt x="3516" y="4335"/>
                </a:lnTo>
                <a:lnTo>
                  <a:pt x="3508" y="4347"/>
                </a:lnTo>
                <a:lnTo>
                  <a:pt x="3496" y="4359"/>
                </a:lnTo>
                <a:lnTo>
                  <a:pt x="3488" y="4370"/>
                </a:lnTo>
                <a:lnTo>
                  <a:pt x="3480" y="4382"/>
                </a:lnTo>
                <a:lnTo>
                  <a:pt x="3468" y="4394"/>
                </a:lnTo>
                <a:lnTo>
                  <a:pt x="3460" y="4406"/>
                </a:lnTo>
                <a:lnTo>
                  <a:pt x="3453" y="4414"/>
                </a:lnTo>
                <a:lnTo>
                  <a:pt x="3445" y="4422"/>
                </a:lnTo>
                <a:lnTo>
                  <a:pt x="3437" y="4430"/>
                </a:lnTo>
                <a:lnTo>
                  <a:pt x="3429" y="4438"/>
                </a:lnTo>
                <a:lnTo>
                  <a:pt x="3421" y="4445"/>
                </a:lnTo>
                <a:lnTo>
                  <a:pt x="3417" y="4449"/>
                </a:lnTo>
                <a:lnTo>
                  <a:pt x="3409" y="4449"/>
                </a:lnTo>
                <a:lnTo>
                  <a:pt x="3405" y="4453"/>
                </a:lnTo>
                <a:lnTo>
                  <a:pt x="3393" y="4453"/>
                </a:lnTo>
                <a:lnTo>
                  <a:pt x="3386" y="4449"/>
                </a:lnTo>
                <a:lnTo>
                  <a:pt x="3374" y="4449"/>
                </a:lnTo>
                <a:lnTo>
                  <a:pt x="3366" y="4445"/>
                </a:lnTo>
                <a:lnTo>
                  <a:pt x="3354" y="4445"/>
                </a:lnTo>
                <a:lnTo>
                  <a:pt x="3346" y="4442"/>
                </a:lnTo>
                <a:lnTo>
                  <a:pt x="3338" y="4438"/>
                </a:lnTo>
                <a:lnTo>
                  <a:pt x="3326" y="4434"/>
                </a:lnTo>
                <a:lnTo>
                  <a:pt x="3318" y="4430"/>
                </a:lnTo>
                <a:lnTo>
                  <a:pt x="3311" y="4422"/>
                </a:lnTo>
                <a:lnTo>
                  <a:pt x="3307" y="4418"/>
                </a:lnTo>
                <a:lnTo>
                  <a:pt x="3299" y="4410"/>
                </a:lnTo>
                <a:lnTo>
                  <a:pt x="3291" y="4402"/>
                </a:lnTo>
                <a:lnTo>
                  <a:pt x="3287" y="4398"/>
                </a:lnTo>
                <a:lnTo>
                  <a:pt x="3279" y="4390"/>
                </a:lnTo>
                <a:lnTo>
                  <a:pt x="3275" y="4378"/>
                </a:lnTo>
                <a:lnTo>
                  <a:pt x="3263" y="4359"/>
                </a:lnTo>
                <a:lnTo>
                  <a:pt x="3255" y="4339"/>
                </a:lnTo>
                <a:lnTo>
                  <a:pt x="3251" y="4315"/>
                </a:lnTo>
                <a:lnTo>
                  <a:pt x="3247" y="4291"/>
                </a:lnTo>
                <a:lnTo>
                  <a:pt x="3243" y="4264"/>
                </a:lnTo>
                <a:lnTo>
                  <a:pt x="3247" y="4236"/>
                </a:lnTo>
                <a:lnTo>
                  <a:pt x="3247" y="4213"/>
                </a:lnTo>
                <a:lnTo>
                  <a:pt x="3251" y="4185"/>
                </a:lnTo>
                <a:lnTo>
                  <a:pt x="3259" y="4157"/>
                </a:lnTo>
                <a:lnTo>
                  <a:pt x="3263" y="4130"/>
                </a:lnTo>
                <a:lnTo>
                  <a:pt x="3271" y="4106"/>
                </a:lnTo>
                <a:lnTo>
                  <a:pt x="3279" y="4078"/>
                </a:lnTo>
                <a:lnTo>
                  <a:pt x="3287" y="4059"/>
                </a:lnTo>
                <a:lnTo>
                  <a:pt x="3299" y="4035"/>
                </a:lnTo>
                <a:lnTo>
                  <a:pt x="3307" y="4019"/>
                </a:lnTo>
                <a:lnTo>
                  <a:pt x="3315" y="4003"/>
                </a:lnTo>
                <a:lnTo>
                  <a:pt x="3291" y="4015"/>
                </a:lnTo>
                <a:lnTo>
                  <a:pt x="3263" y="4035"/>
                </a:lnTo>
                <a:lnTo>
                  <a:pt x="3243" y="4055"/>
                </a:lnTo>
                <a:lnTo>
                  <a:pt x="3220" y="4074"/>
                </a:lnTo>
                <a:lnTo>
                  <a:pt x="3200" y="4094"/>
                </a:lnTo>
                <a:lnTo>
                  <a:pt x="3184" y="4118"/>
                </a:lnTo>
                <a:lnTo>
                  <a:pt x="3169" y="4141"/>
                </a:lnTo>
                <a:lnTo>
                  <a:pt x="3153" y="4165"/>
                </a:lnTo>
                <a:lnTo>
                  <a:pt x="3145" y="4189"/>
                </a:lnTo>
                <a:lnTo>
                  <a:pt x="3133" y="4213"/>
                </a:lnTo>
                <a:lnTo>
                  <a:pt x="3129" y="4236"/>
                </a:lnTo>
                <a:lnTo>
                  <a:pt x="3125" y="4256"/>
                </a:lnTo>
                <a:lnTo>
                  <a:pt x="3129" y="4280"/>
                </a:lnTo>
                <a:lnTo>
                  <a:pt x="3133" y="4303"/>
                </a:lnTo>
                <a:lnTo>
                  <a:pt x="3141" y="4323"/>
                </a:lnTo>
                <a:lnTo>
                  <a:pt x="3153" y="4343"/>
                </a:lnTo>
                <a:lnTo>
                  <a:pt x="3165" y="4359"/>
                </a:lnTo>
                <a:lnTo>
                  <a:pt x="3188" y="4382"/>
                </a:lnTo>
                <a:lnTo>
                  <a:pt x="3216" y="4406"/>
                </a:lnTo>
                <a:lnTo>
                  <a:pt x="3247" y="4434"/>
                </a:lnTo>
                <a:lnTo>
                  <a:pt x="3283" y="4465"/>
                </a:lnTo>
                <a:lnTo>
                  <a:pt x="3326" y="4497"/>
                </a:lnTo>
                <a:lnTo>
                  <a:pt x="3374" y="4528"/>
                </a:lnTo>
                <a:lnTo>
                  <a:pt x="3421" y="4564"/>
                </a:lnTo>
                <a:lnTo>
                  <a:pt x="3472" y="4599"/>
                </a:lnTo>
                <a:lnTo>
                  <a:pt x="3528" y="4631"/>
                </a:lnTo>
                <a:lnTo>
                  <a:pt x="3583" y="4667"/>
                </a:lnTo>
                <a:lnTo>
                  <a:pt x="3642" y="4698"/>
                </a:lnTo>
                <a:lnTo>
                  <a:pt x="3701" y="4730"/>
                </a:lnTo>
                <a:lnTo>
                  <a:pt x="3760" y="4757"/>
                </a:lnTo>
                <a:lnTo>
                  <a:pt x="3824" y="4785"/>
                </a:lnTo>
                <a:lnTo>
                  <a:pt x="3883" y="4813"/>
                </a:lnTo>
                <a:lnTo>
                  <a:pt x="3879" y="4789"/>
                </a:lnTo>
                <a:lnTo>
                  <a:pt x="3879" y="4769"/>
                </a:lnTo>
                <a:lnTo>
                  <a:pt x="3883" y="4746"/>
                </a:lnTo>
                <a:lnTo>
                  <a:pt x="3891" y="4722"/>
                </a:lnTo>
                <a:lnTo>
                  <a:pt x="3895" y="4694"/>
                </a:lnTo>
                <a:lnTo>
                  <a:pt x="3906" y="4670"/>
                </a:lnTo>
                <a:lnTo>
                  <a:pt x="3918" y="4647"/>
                </a:lnTo>
                <a:lnTo>
                  <a:pt x="3930" y="4623"/>
                </a:lnTo>
                <a:lnTo>
                  <a:pt x="3942" y="4599"/>
                </a:lnTo>
                <a:lnTo>
                  <a:pt x="3958" y="4580"/>
                </a:lnTo>
                <a:lnTo>
                  <a:pt x="3970" y="4560"/>
                </a:lnTo>
                <a:lnTo>
                  <a:pt x="3985" y="4544"/>
                </a:lnTo>
                <a:lnTo>
                  <a:pt x="4001" y="4532"/>
                </a:lnTo>
                <a:lnTo>
                  <a:pt x="4017" y="4524"/>
                </a:lnTo>
                <a:lnTo>
                  <a:pt x="4033" y="4517"/>
                </a:lnTo>
                <a:lnTo>
                  <a:pt x="4044" y="4517"/>
                </a:lnTo>
                <a:lnTo>
                  <a:pt x="4056" y="4520"/>
                </a:lnTo>
                <a:lnTo>
                  <a:pt x="4064" y="4520"/>
                </a:lnTo>
                <a:lnTo>
                  <a:pt x="4076" y="4524"/>
                </a:lnTo>
                <a:lnTo>
                  <a:pt x="4084" y="4528"/>
                </a:lnTo>
                <a:lnTo>
                  <a:pt x="4088" y="4532"/>
                </a:lnTo>
                <a:lnTo>
                  <a:pt x="4096" y="4540"/>
                </a:lnTo>
                <a:lnTo>
                  <a:pt x="4100" y="4544"/>
                </a:lnTo>
                <a:lnTo>
                  <a:pt x="4104" y="4552"/>
                </a:lnTo>
                <a:lnTo>
                  <a:pt x="4108" y="4556"/>
                </a:lnTo>
                <a:lnTo>
                  <a:pt x="4112" y="4564"/>
                </a:lnTo>
                <a:lnTo>
                  <a:pt x="4119" y="4568"/>
                </a:lnTo>
                <a:lnTo>
                  <a:pt x="4123" y="4572"/>
                </a:lnTo>
                <a:lnTo>
                  <a:pt x="4127" y="4580"/>
                </a:lnTo>
                <a:lnTo>
                  <a:pt x="4135" y="4584"/>
                </a:lnTo>
                <a:lnTo>
                  <a:pt x="4139" y="4588"/>
                </a:lnTo>
                <a:lnTo>
                  <a:pt x="4151" y="4588"/>
                </a:lnTo>
                <a:lnTo>
                  <a:pt x="4159" y="4592"/>
                </a:lnTo>
                <a:lnTo>
                  <a:pt x="4171" y="4592"/>
                </a:lnTo>
                <a:lnTo>
                  <a:pt x="4183" y="4595"/>
                </a:lnTo>
                <a:lnTo>
                  <a:pt x="4190" y="4595"/>
                </a:lnTo>
                <a:lnTo>
                  <a:pt x="4202" y="4595"/>
                </a:lnTo>
                <a:lnTo>
                  <a:pt x="4210" y="4595"/>
                </a:lnTo>
                <a:lnTo>
                  <a:pt x="4222" y="4595"/>
                </a:lnTo>
                <a:lnTo>
                  <a:pt x="4230" y="4595"/>
                </a:lnTo>
                <a:lnTo>
                  <a:pt x="4238" y="4592"/>
                </a:lnTo>
                <a:lnTo>
                  <a:pt x="4250" y="4592"/>
                </a:lnTo>
                <a:lnTo>
                  <a:pt x="4258" y="4588"/>
                </a:lnTo>
                <a:lnTo>
                  <a:pt x="4269" y="4584"/>
                </a:lnTo>
                <a:lnTo>
                  <a:pt x="4277" y="4584"/>
                </a:lnTo>
                <a:lnTo>
                  <a:pt x="4285" y="4580"/>
                </a:lnTo>
                <a:lnTo>
                  <a:pt x="4297" y="4576"/>
                </a:lnTo>
                <a:lnTo>
                  <a:pt x="4305" y="4568"/>
                </a:lnTo>
                <a:lnTo>
                  <a:pt x="4321" y="4560"/>
                </a:lnTo>
                <a:lnTo>
                  <a:pt x="4333" y="4552"/>
                </a:lnTo>
                <a:lnTo>
                  <a:pt x="4344" y="4544"/>
                </a:lnTo>
                <a:lnTo>
                  <a:pt x="4356" y="4536"/>
                </a:lnTo>
                <a:lnTo>
                  <a:pt x="4368" y="4528"/>
                </a:lnTo>
                <a:lnTo>
                  <a:pt x="4380" y="4520"/>
                </a:lnTo>
                <a:lnTo>
                  <a:pt x="4388" y="4509"/>
                </a:lnTo>
                <a:lnTo>
                  <a:pt x="4396" y="4497"/>
                </a:lnTo>
                <a:lnTo>
                  <a:pt x="4404" y="4485"/>
                </a:lnTo>
                <a:lnTo>
                  <a:pt x="4411" y="4473"/>
                </a:lnTo>
                <a:lnTo>
                  <a:pt x="4415" y="4461"/>
                </a:lnTo>
                <a:lnTo>
                  <a:pt x="4423" y="4449"/>
                </a:lnTo>
                <a:lnTo>
                  <a:pt x="4427" y="4434"/>
                </a:lnTo>
                <a:lnTo>
                  <a:pt x="4431" y="4418"/>
                </a:lnTo>
                <a:lnTo>
                  <a:pt x="4435" y="4402"/>
                </a:lnTo>
                <a:lnTo>
                  <a:pt x="4435" y="4386"/>
                </a:lnTo>
                <a:close/>
                <a:moveTo>
                  <a:pt x="3926" y="3964"/>
                </a:moveTo>
                <a:lnTo>
                  <a:pt x="3902" y="3976"/>
                </a:lnTo>
                <a:lnTo>
                  <a:pt x="3883" y="3987"/>
                </a:lnTo>
                <a:lnTo>
                  <a:pt x="3859" y="3995"/>
                </a:lnTo>
                <a:lnTo>
                  <a:pt x="3839" y="4007"/>
                </a:lnTo>
                <a:lnTo>
                  <a:pt x="3816" y="4019"/>
                </a:lnTo>
                <a:lnTo>
                  <a:pt x="3796" y="4027"/>
                </a:lnTo>
                <a:lnTo>
                  <a:pt x="3776" y="4039"/>
                </a:lnTo>
                <a:lnTo>
                  <a:pt x="3756" y="4047"/>
                </a:lnTo>
                <a:lnTo>
                  <a:pt x="3741" y="4059"/>
                </a:lnTo>
                <a:lnTo>
                  <a:pt x="3721" y="4066"/>
                </a:lnTo>
                <a:lnTo>
                  <a:pt x="3705" y="4078"/>
                </a:lnTo>
                <a:lnTo>
                  <a:pt x="3689" y="4090"/>
                </a:lnTo>
                <a:lnTo>
                  <a:pt x="3674" y="4102"/>
                </a:lnTo>
                <a:lnTo>
                  <a:pt x="3662" y="4114"/>
                </a:lnTo>
                <a:lnTo>
                  <a:pt x="3650" y="4126"/>
                </a:lnTo>
                <a:lnTo>
                  <a:pt x="3642" y="4138"/>
                </a:lnTo>
                <a:lnTo>
                  <a:pt x="3634" y="4145"/>
                </a:lnTo>
                <a:lnTo>
                  <a:pt x="3630" y="4149"/>
                </a:lnTo>
                <a:lnTo>
                  <a:pt x="3626" y="4157"/>
                </a:lnTo>
                <a:lnTo>
                  <a:pt x="3622" y="4161"/>
                </a:lnTo>
                <a:lnTo>
                  <a:pt x="3622" y="4169"/>
                </a:lnTo>
                <a:lnTo>
                  <a:pt x="3618" y="4173"/>
                </a:lnTo>
                <a:lnTo>
                  <a:pt x="3614" y="4181"/>
                </a:lnTo>
                <a:lnTo>
                  <a:pt x="3614" y="4189"/>
                </a:lnTo>
                <a:lnTo>
                  <a:pt x="3610" y="4193"/>
                </a:lnTo>
                <a:lnTo>
                  <a:pt x="3606" y="4201"/>
                </a:lnTo>
                <a:lnTo>
                  <a:pt x="3606" y="4209"/>
                </a:lnTo>
                <a:lnTo>
                  <a:pt x="3603" y="4216"/>
                </a:lnTo>
                <a:lnTo>
                  <a:pt x="3603" y="4224"/>
                </a:lnTo>
                <a:lnTo>
                  <a:pt x="3599" y="4236"/>
                </a:lnTo>
                <a:lnTo>
                  <a:pt x="3599" y="4244"/>
                </a:lnTo>
                <a:lnTo>
                  <a:pt x="3595" y="4256"/>
                </a:lnTo>
                <a:lnTo>
                  <a:pt x="3599" y="4272"/>
                </a:lnTo>
                <a:lnTo>
                  <a:pt x="3599" y="4291"/>
                </a:lnTo>
                <a:lnTo>
                  <a:pt x="3603" y="4307"/>
                </a:lnTo>
                <a:lnTo>
                  <a:pt x="3606" y="4323"/>
                </a:lnTo>
                <a:lnTo>
                  <a:pt x="3610" y="4339"/>
                </a:lnTo>
                <a:lnTo>
                  <a:pt x="3614" y="4355"/>
                </a:lnTo>
                <a:lnTo>
                  <a:pt x="3622" y="4370"/>
                </a:lnTo>
                <a:lnTo>
                  <a:pt x="3626" y="4386"/>
                </a:lnTo>
                <a:lnTo>
                  <a:pt x="3634" y="4398"/>
                </a:lnTo>
                <a:lnTo>
                  <a:pt x="3642" y="4410"/>
                </a:lnTo>
                <a:lnTo>
                  <a:pt x="3654" y="4422"/>
                </a:lnTo>
                <a:lnTo>
                  <a:pt x="3662" y="4430"/>
                </a:lnTo>
                <a:lnTo>
                  <a:pt x="3674" y="4438"/>
                </a:lnTo>
                <a:lnTo>
                  <a:pt x="3685" y="4445"/>
                </a:lnTo>
                <a:lnTo>
                  <a:pt x="3701" y="4449"/>
                </a:lnTo>
                <a:lnTo>
                  <a:pt x="3717" y="4453"/>
                </a:lnTo>
                <a:lnTo>
                  <a:pt x="3737" y="4449"/>
                </a:lnTo>
                <a:lnTo>
                  <a:pt x="3752" y="4445"/>
                </a:lnTo>
                <a:lnTo>
                  <a:pt x="3764" y="4438"/>
                </a:lnTo>
                <a:lnTo>
                  <a:pt x="3772" y="4426"/>
                </a:lnTo>
                <a:lnTo>
                  <a:pt x="3780" y="4414"/>
                </a:lnTo>
                <a:lnTo>
                  <a:pt x="3784" y="4398"/>
                </a:lnTo>
                <a:lnTo>
                  <a:pt x="3788" y="4378"/>
                </a:lnTo>
                <a:lnTo>
                  <a:pt x="3792" y="4359"/>
                </a:lnTo>
                <a:lnTo>
                  <a:pt x="3796" y="4339"/>
                </a:lnTo>
                <a:lnTo>
                  <a:pt x="3796" y="4319"/>
                </a:lnTo>
                <a:lnTo>
                  <a:pt x="3796" y="4295"/>
                </a:lnTo>
                <a:lnTo>
                  <a:pt x="3800" y="4272"/>
                </a:lnTo>
                <a:lnTo>
                  <a:pt x="3804" y="4252"/>
                </a:lnTo>
                <a:lnTo>
                  <a:pt x="3804" y="4228"/>
                </a:lnTo>
                <a:lnTo>
                  <a:pt x="3812" y="4209"/>
                </a:lnTo>
                <a:lnTo>
                  <a:pt x="3816" y="4193"/>
                </a:lnTo>
                <a:lnTo>
                  <a:pt x="3824" y="4173"/>
                </a:lnTo>
                <a:lnTo>
                  <a:pt x="3831" y="4157"/>
                </a:lnTo>
                <a:lnTo>
                  <a:pt x="3835" y="4141"/>
                </a:lnTo>
                <a:lnTo>
                  <a:pt x="3843" y="4126"/>
                </a:lnTo>
                <a:lnTo>
                  <a:pt x="3851" y="4110"/>
                </a:lnTo>
                <a:lnTo>
                  <a:pt x="3855" y="4098"/>
                </a:lnTo>
                <a:lnTo>
                  <a:pt x="3863" y="4082"/>
                </a:lnTo>
                <a:lnTo>
                  <a:pt x="3871" y="4070"/>
                </a:lnTo>
                <a:lnTo>
                  <a:pt x="3875" y="4055"/>
                </a:lnTo>
                <a:lnTo>
                  <a:pt x="3883" y="4043"/>
                </a:lnTo>
                <a:lnTo>
                  <a:pt x="3891" y="4031"/>
                </a:lnTo>
                <a:lnTo>
                  <a:pt x="3895" y="4019"/>
                </a:lnTo>
                <a:lnTo>
                  <a:pt x="3902" y="4003"/>
                </a:lnTo>
                <a:lnTo>
                  <a:pt x="3910" y="3991"/>
                </a:lnTo>
                <a:lnTo>
                  <a:pt x="3918" y="3976"/>
                </a:lnTo>
                <a:lnTo>
                  <a:pt x="3926" y="3964"/>
                </a:lnTo>
                <a:close/>
                <a:moveTo>
                  <a:pt x="2510" y="2377"/>
                </a:moveTo>
                <a:lnTo>
                  <a:pt x="2553" y="2373"/>
                </a:lnTo>
                <a:lnTo>
                  <a:pt x="2600" y="2369"/>
                </a:lnTo>
                <a:lnTo>
                  <a:pt x="2648" y="2369"/>
                </a:lnTo>
                <a:lnTo>
                  <a:pt x="2691" y="2373"/>
                </a:lnTo>
                <a:lnTo>
                  <a:pt x="2742" y="2377"/>
                </a:lnTo>
                <a:lnTo>
                  <a:pt x="2790" y="2381"/>
                </a:lnTo>
                <a:lnTo>
                  <a:pt x="2841" y="2389"/>
                </a:lnTo>
                <a:lnTo>
                  <a:pt x="2892" y="2396"/>
                </a:lnTo>
                <a:lnTo>
                  <a:pt x="2944" y="2408"/>
                </a:lnTo>
                <a:lnTo>
                  <a:pt x="2999" y="2420"/>
                </a:lnTo>
                <a:lnTo>
                  <a:pt x="3050" y="2436"/>
                </a:lnTo>
                <a:lnTo>
                  <a:pt x="3105" y="2452"/>
                </a:lnTo>
                <a:lnTo>
                  <a:pt x="3161" y="2471"/>
                </a:lnTo>
                <a:lnTo>
                  <a:pt x="3216" y="2487"/>
                </a:lnTo>
                <a:lnTo>
                  <a:pt x="3271" y="2511"/>
                </a:lnTo>
                <a:lnTo>
                  <a:pt x="3326" y="2535"/>
                </a:lnTo>
                <a:lnTo>
                  <a:pt x="3326" y="2515"/>
                </a:lnTo>
                <a:lnTo>
                  <a:pt x="3322" y="2499"/>
                </a:lnTo>
                <a:lnTo>
                  <a:pt x="3318" y="2483"/>
                </a:lnTo>
                <a:lnTo>
                  <a:pt x="3318" y="2464"/>
                </a:lnTo>
                <a:lnTo>
                  <a:pt x="3315" y="2448"/>
                </a:lnTo>
                <a:lnTo>
                  <a:pt x="3311" y="2432"/>
                </a:lnTo>
                <a:lnTo>
                  <a:pt x="3311" y="2416"/>
                </a:lnTo>
                <a:lnTo>
                  <a:pt x="3307" y="2396"/>
                </a:lnTo>
                <a:lnTo>
                  <a:pt x="3307" y="2381"/>
                </a:lnTo>
                <a:lnTo>
                  <a:pt x="3303" y="2365"/>
                </a:lnTo>
                <a:lnTo>
                  <a:pt x="3299" y="2345"/>
                </a:lnTo>
                <a:lnTo>
                  <a:pt x="3299" y="2329"/>
                </a:lnTo>
                <a:lnTo>
                  <a:pt x="3295" y="2314"/>
                </a:lnTo>
                <a:lnTo>
                  <a:pt x="3295" y="2294"/>
                </a:lnTo>
                <a:lnTo>
                  <a:pt x="3291" y="2278"/>
                </a:lnTo>
                <a:lnTo>
                  <a:pt x="3287" y="2258"/>
                </a:lnTo>
                <a:lnTo>
                  <a:pt x="3243" y="2242"/>
                </a:lnTo>
                <a:lnTo>
                  <a:pt x="3200" y="2223"/>
                </a:lnTo>
                <a:lnTo>
                  <a:pt x="3153" y="2207"/>
                </a:lnTo>
                <a:lnTo>
                  <a:pt x="3109" y="2191"/>
                </a:lnTo>
                <a:lnTo>
                  <a:pt x="3062" y="2179"/>
                </a:lnTo>
                <a:lnTo>
                  <a:pt x="3015" y="2164"/>
                </a:lnTo>
                <a:lnTo>
                  <a:pt x="2967" y="2152"/>
                </a:lnTo>
                <a:lnTo>
                  <a:pt x="2920" y="2144"/>
                </a:lnTo>
                <a:lnTo>
                  <a:pt x="2873" y="2132"/>
                </a:lnTo>
                <a:lnTo>
                  <a:pt x="2825" y="2124"/>
                </a:lnTo>
                <a:lnTo>
                  <a:pt x="2778" y="2120"/>
                </a:lnTo>
                <a:lnTo>
                  <a:pt x="2731" y="2116"/>
                </a:lnTo>
                <a:lnTo>
                  <a:pt x="2679" y="2112"/>
                </a:lnTo>
                <a:lnTo>
                  <a:pt x="2632" y="2112"/>
                </a:lnTo>
                <a:lnTo>
                  <a:pt x="2581" y="2112"/>
                </a:lnTo>
                <a:lnTo>
                  <a:pt x="2529" y="2116"/>
                </a:lnTo>
                <a:lnTo>
                  <a:pt x="2399" y="2124"/>
                </a:lnTo>
                <a:lnTo>
                  <a:pt x="2265" y="2140"/>
                </a:lnTo>
                <a:lnTo>
                  <a:pt x="2131" y="2156"/>
                </a:lnTo>
                <a:lnTo>
                  <a:pt x="1997" y="2183"/>
                </a:lnTo>
                <a:lnTo>
                  <a:pt x="1866" y="2211"/>
                </a:lnTo>
                <a:lnTo>
                  <a:pt x="1744" y="2250"/>
                </a:lnTo>
                <a:lnTo>
                  <a:pt x="1622" y="2294"/>
                </a:lnTo>
                <a:lnTo>
                  <a:pt x="1511" y="2345"/>
                </a:lnTo>
                <a:lnTo>
                  <a:pt x="1405" y="2404"/>
                </a:lnTo>
                <a:lnTo>
                  <a:pt x="1310" y="2471"/>
                </a:lnTo>
                <a:lnTo>
                  <a:pt x="1223" y="2546"/>
                </a:lnTo>
                <a:lnTo>
                  <a:pt x="1152" y="2629"/>
                </a:lnTo>
                <a:lnTo>
                  <a:pt x="1093" y="2724"/>
                </a:lnTo>
                <a:lnTo>
                  <a:pt x="1046" y="2827"/>
                </a:lnTo>
                <a:lnTo>
                  <a:pt x="1014" y="2941"/>
                </a:lnTo>
                <a:lnTo>
                  <a:pt x="1002" y="3068"/>
                </a:lnTo>
                <a:lnTo>
                  <a:pt x="1002" y="3076"/>
                </a:lnTo>
                <a:lnTo>
                  <a:pt x="1002" y="3083"/>
                </a:lnTo>
                <a:lnTo>
                  <a:pt x="1002" y="3095"/>
                </a:lnTo>
                <a:lnTo>
                  <a:pt x="1006" y="3103"/>
                </a:lnTo>
                <a:lnTo>
                  <a:pt x="1006" y="3111"/>
                </a:lnTo>
                <a:lnTo>
                  <a:pt x="1006" y="3119"/>
                </a:lnTo>
                <a:lnTo>
                  <a:pt x="1006" y="3127"/>
                </a:lnTo>
                <a:lnTo>
                  <a:pt x="1010" y="3135"/>
                </a:lnTo>
                <a:lnTo>
                  <a:pt x="1010" y="3147"/>
                </a:lnTo>
                <a:lnTo>
                  <a:pt x="1014" y="3154"/>
                </a:lnTo>
                <a:lnTo>
                  <a:pt x="1014" y="3162"/>
                </a:lnTo>
                <a:lnTo>
                  <a:pt x="1018" y="3170"/>
                </a:lnTo>
                <a:lnTo>
                  <a:pt x="1022" y="3178"/>
                </a:lnTo>
                <a:lnTo>
                  <a:pt x="1022" y="3186"/>
                </a:lnTo>
                <a:lnTo>
                  <a:pt x="1026" y="3198"/>
                </a:lnTo>
                <a:lnTo>
                  <a:pt x="1030" y="3206"/>
                </a:lnTo>
                <a:lnTo>
                  <a:pt x="1069" y="3178"/>
                </a:lnTo>
                <a:lnTo>
                  <a:pt x="1105" y="3151"/>
                </a:lnTo>
                <a:lnTo>
                  <a:pt x="1148" y="3127"/>
                </a:lnTo>
                <a:lnTo>
                  <a:pt x="1188" y="3103"/>
                </a:lnTo>
                <a:lnTo>
                  <a:pt x="1227" y="3079"/>
                </a:lnTo>
                <a:lnTo>
                  <a:pt x="1267" y="3056"/>
                </a:lnTo>
                <a:lnTo>
                  <a:pt x="1310" y="3032"/>
                </a:lnTo>
                <a:lnTo>
                  <a:pt x="1349" y="3008"/>
                </a:lnTo>
                <a:lnTo>
                  <a:pt x="1393" y="2989"/>
                </a:lnTo>
                <a:lnTo>
                  <a:pt x="1432" y="2969"/>
                </a:lnTo>
                <a:lnTo>
                  <a:pt x="1476" y="2953"/>
                </a:lnTo>
                <a:lnTo>
                  <a:pt x="1515" y="2933"/>
                </a:lnTo>
                <a:lnTo>
                  <a:pt x="1555" y="2918"/>
                </a:lnTo>
                <a:lnTo>
                  <a:pt x="1598" y="2906"/>
                </a:lnTo>
                <a:lnTo>
                  <a:pt x="1638" y="2890"/>
                </a:lnTo>
                <a:lnTo>
                  <a:pt x="1677" y="2878"/>
                </a:lnTo>
                <a:lnTo>
                  <a:pt x="1697" y="2823"/>
                </a:lnTo>
                <a:lnTo>
                  <a:pt x="1724" y="2768"/>
                </a:lnTo>
                <a:lnTo>
                  <a:pt x="1752" y="2720"/>
                </a:lnTo>
                <a:lnTo>
                  <a:pt x="1784" y="2681"/>
                </a:lnTo>
                <a:lnTo>
                  <a:pt x="1823" y="2641"/>
                </a:lnTo>
                <a:lnTo>
                  <a:pt x="1858" y="2606"/>
                </a:lnTo>
                <a:lnTo>
                  <a:pt x="1902" y="2574"/>
                </a:lnTo>
                <a:lnTo>
                  <a:pt x="1949" y="2546"/>
                </a:lnTo>
                <a:lnTo>
                  <a:pt x="1997" y="2523"/>
                </a:lnTo>
                <a:lnTo>
                  <a:pt x="2044" y="2499"/>
                </a:lnTo>
                <a:lnTo>
                  <a:pt x="2095" y="2479"/>
                </a:lnTo>
                <a:lnTo>
                  <a:pt x="2150" y="2464"/>
                </a:lnTo>
                <a:lnTo>
                  <a:pt x="2206" y="2444"/>
                </a:lnTo>
                <a:lnTo>
                  <a:pt x="2261" y="2428"/>
                </a:lnTo>
                <a:lnTo>
                  <a:pt x="2320" y="2416"/>
                </a:lnTo>
                <a:lnTo>
                  <a:pt x="2379" y="2404"/>
                </a:lnTo>
                <a:lnTo>
                  <a:pt x="2371" y="2392"/>
                </a:lnTo>
                <a:lnTo>
                  <a:pt x="2360" y="2381"/>
                </a:lnTo>
                <a:lnTo>
                  <a:pt x="2352" y="2373"/>
                </a:lnTo>
                <a:lnTo>
                  <a:pt x="2344" y="2361"/>
                </a:lnTo>
                <a:lnTo>
                  <a:pt x="2332" y="2353"/>
                </a:lnTo>
                <a:lnTo>
                  <a:pt x="2324" y="2345"/>
                </a:lnTo>
                <a:lnTo>
                  <a:pt x="2316" y="2341"/>
                </a:lnTo>
                <a:lnTo>
                  <a:pt x="2304" y="2333"/>
                </a:lnTo>
                <a:lnTo>
                  <a:pt x="2296" y="2325"/>
                </a:lnTo>
                <a:lnTo>
                  <a:pt x="2289" y="2321"/>
                </a:lnTo>
                <a:lnTo>
                  <a:pt x="2285" y="2314"/>
                </a:lnTo>
                <a:lnTo>
                  <a:pt x="2277" y="2310"/>
                </a:lnTo>
                <a:lnTo>
                  <a:pt x="2273" y="2302"/>
                </a:lnTo>
                <a:lnTo>
                  <a:pt x="2265" y="2298"/>
                </a:lnTo>
                <a:lnTo>
                  <a:pt x="2261" y="2294"/>
                </a:lnTo>
                <a:lnTo>
                  <a:pt x="2257" y="2290"/>
                </a:lnTo>
                <a:lnTo>
                  <a:pt x="2257" y="2282"/>
                </a:lnTo>
                <a:lnTo>
                  <a:pt x="2261" y="2274"/>
                </a:lnTo>
                <a:lnTo>
                  <a:pt x="2265" y="2266"/>
                </a:lnTo>
                <a:lnTo>
                  <a:pt x="2269" y="2254"/>
                </a:lnTo>
                <a:lnTo>
                  <a:pt x="2277" y="2242"/>
                </a:lnTo>
                <a:lnTo>
                  <a:pt x="2285" y="2235"/>
                </a:lnTo>
                <a:lnTo>
                  <a:pt x="2293" y="2223"/>
                </a:lnTo>
                <a:lnTo>
                  <a:pt x="2300" y="2211"/>
                </a:lnTo>
                <a:lnTo>
                  <a:pt x="2308" y="2203"/>
                </a:lnTo>
                <a:lnTo>
                  <a:pt x="2316" y="2191"/>
                </a:lnTo>
                <a:lnTo>
                  <a:pt x="2320" y="2183"/>
                </a:lnTo>
                <a:lnTo>
                  <a:pt x="2328" y="2175"/>
                </a:lnTo>
                <a:lnTo>
                  <a:pt x="2332" y="2167"/>
                </a:lnTo>
                <a:lnTo>
                  <a:pt x="2336" y="2164"/>
                </a:lnTo>
                <a:lnTo>
                  <a:pt x="2340" y="2164"/>
                </a:lnTo>
                <a:lnTo>
                  <a:pt x="2340" y="2160"/>
                </a:lnTo>
                <a:lnTo>
                  <a:pt x="2356" y="2171"/>
                </a:lnTo>
                <a:lnTo>
                  <a:pt x="2368" y="2179"/>
                </a:lnTo>
                <a:lnTo>
                  <a:pt x="2383" y="2191"/>
                </a:lnTo>
                <a:lnTo>
                  <a:pt x="2395" y="2203"/>
                </a:lnTo>
                <a:lnTo>
                  <a:pt x="2407" y="2215"/>
                </a:lnTo>
                <a:lnTo>
                  <a:pt x="2419" y="2227"/>
                </a:lnTo>
                <a:lnTo>
                  <a:pt x="2431" y="2239"/>
                </a:lnTo>
                <a:lnTo>
                  <a:pt x="2442" y="2250"/>
                </a:lnTo>
                <a:lnTo>
                  <a:pt x="2450" y="2266"/>
                </a:lnTo>
                <a:lnTo>
                  <a:pt x="2462" y="2278"/>
                </a:lnTo>
                <a:lnTo>
                  <a:pt x="2470" y="2294"/>
                </a:lnTo>
                <a:lnTo>
                  <a:pt x="2478" y="2310"/>
                </a:lnTo>
                <a:lnTo>
                  <a:pt x="2490" y="2325"/>
                </a:lnTo>
                <a:lnTo>
                  <a:pt x="2498" y="2341"/>
                </a:lnTo>
                <a:lnTo>
                  <a:pt x="2502" y="2357"/>
                </a:lnTo>
                <a:lnTo>
                  <a:pt x="2510" y="2377"/>
                </a:lnTo>
                <a:close/>
                <a:moveTo>
                  <a:pt x="3563" y="2775"/>
                </a:moveTo>
                <a:lnTo>
                  <a:pt x="3555" y="2772"/>
                </a:lnTo>
                <a:lnTo>
                  <a:pt x="3543" y="2768"/>
                </a:lnTo>
                <a:lnTo>
                  <a:pt x="3535" y="2764"/>
                </a:lnTo>
                <a:lnTo>
                  <a:pt x="3528" y="2760"/>
                </a:lnTo>
                <a:lnTo>
                  <a:pt x="3516" y="2756"/>
                </a:lnTo>
                <a:lnTo>
                  <a:pt x="3508" y="2752"/>
                </a:lnTo>
                <a:lnTo>
                  <a:pt x="3500" y="2744"/>
                </a:lnTo>
                <a:lnTo>
                  <a:pt x="3488" y="2740"/>
                </a:lnTo>
                <a:lnTo>
                  <a:pt x="3480" y="2736"/>
                </a:lnTo>
                <a:lnTo>
                  <a:pt x="3468" y="2732"/>
                </a:lnTo>
                <a:lnTo>
                  <a:pt x="3460" y="2728"/>
                </a:lnTo>
                <a:lnTo>
                  <a:pt x="3453" y="2720"/>
                </a:lnTo>
                <a:lnTo>
                  <a:pt x="3441" y="2716"/>
                </a:lnTo>
                <a:lnTo>
                  <a:pt x="3433" y="2712"/>
                </a:lnTo>
                <a:lnTo>
                  <a:pt x="3421" y="2708"/>
                </a:lnTo>
                <a:lnTo>
                  <a:pt x="3413" y="2704"/>
                </a:lnTo>
                <a:lnTo>
                  <a:pt x="3413" y="2708"/>
                </a:lnTo>
                <a:lnTo>
                  <a:pt x="3413" y="2712"/>
                </a:lnTo>
                <a:lnTo>
                  <a:pt x="3413" y="2716"/>
                </a:lnTo>
                <a:lnTo>
                  <a:pt x="3413" y="2720"/>
                </a:lnTo>
                <a:lnTo>
                  <a:pt x="3413" y="2728"/>
                </a:lnTo>
                <a:lnTo>
                  <a:pt x="3413" y="2732"/>
                </a:lnTo>
                <a:lnTo>
                  <a:pt x="3413" y="2736"/>
                </a:lnTo>
                <a:lnTo>
                  <a:pt x="3413" y="2740"/>
                </a:lnTo>
                <a:lnTo>
                  <a:pt x="3417" y="2744"/>
                </a:lnTo>
                <a:lnTo>
                  <a:pt x="3417" y="2752"/>
                </a:lnTo>
                <a:lnTo>
                  <a:pt x="3417" y="2756"/>
                </a:lnTo>
                <a:lnTo>
                  <a:pt x="3417" y="2760"/>
                </a:lnTo>
                <a:lnTo>
                  <a:pt x="3417" y="2764"/>
                </a:lnTo>
                <a:lnTo>
                  <a:pt x="3417" y="2768"/>
                </a:lnTo>
                <a:lnTo>
                  <a:pt x="3417" y="2772"/>
                </a:lnTo>
                <a:lnTo>
                  <a:pt x="3417" y="2775"/>
                </a:lnTo>
                <a:lnTo>
                  <a:pt x="3429" y="2775"/>
                </a:lnTo>
                <a:lnTo>
                  <a:pt x="3437" y="2775"/>
                </a:lnTo>
                <a:lnTo>
                  <a:pt x="3449" y="2775"/>
                </a:lnTo>
                <a:lnTo>
                  <a:pt x="3457" y="2779"/>
                </a:lnTo>
                <a:lnTo>
                  <a:pt x="3464" y="2779"/>
                </a:lnTo>
                <a:lnTo>
                  <a:pt x="3476" y="2779"/>
                </a:lnTo>
                <a:lnTo>
                  <a:pt x="3484" y="2779"/>
                </a:lnTo>
                <a:lnTo>
                  <a:pt x="3492" y="2779"/>
                </a:lnTo>
                <a:lnTo>
                  <a:pt x="3500" y="2779"/>
                </a:lnTo>
                <a:lnTo>
                  <a:pt x="3512" y="2779"/>
                </a:lnTo>
                <a:lnTo>
                  <a:pt x="3520" y="2779"/>
                </a:lnTo>
                <a:lnTo>
                  <a:pt x="3528" y="2779"/>
                </a:lnTo>
                <a:lnTo>
                  <a:pt x="3535" y="2775"/>
                </a:lnTo>
                <a:lnTo>
                  <a:pt x="3543" y="2775"/>
                </a:lnTo>
                <a:lnTo>
                  <a:pt x="3555" y="2775"/>
                </a:lnTo>
                <a:lnTo>
                  <a:pt x="3563" y="2775"/>
                </a:lnTo>
                <a:close/>
                <a:moveTo>
                  <a:pt x="2415" y="2456"/>
                </a:moveTo>
                <a:lnTo>
                  <a:pt x="2364" y="2464"/>
                </a:lnTo>
                <a:lnTo>
                  <a:pt x="2316" y="2475"/>
                </a:lnTo>
                <a:lnTo>
                  <a:pt x="2269" y="2487"/>
                </a:lnTo>
                <a:lnTo>
                  <a:pt x="2222" y="2499"/>
                </a:lnTo>
                <a:lnTo>
                  <a:pt x="2178" y="2515"/>
                </a:lnTo>
                <a:lnTo>
                  <a:pt x="2135" y="2531"/>
                </a:lnTo>
                <a:lnTo>
                  <a:pt x="2091" y="2550"/>
                </a:lnTo>
                <a:lnTo>
                  <a:pt x="2052" y="2570"/>
                </a:lnTo>
                <a:lnTo>
                  <a:pt x="2016" y="2594"/>
                </a:lnTo>
                <a:lnTo>
                  <a:pt x="1981" y="2621"/>
                </a:lnTo>
                <a:lnTo>
                  <a:pt x="1949" y="2649"/>
                </a:lnTo>
                <a:lnTo>
                  <a:pt x="1918" y="2681"/>
                </a:lnTo>
                <a:lnTo>
                  <a:pt x="1894" y="2716"/>
                </a:lnTo>
                <a:lnTo>
                  <a:pt x="1870" y="2756"/>
                </a:lnTo>
                <a:lnTo>
                  <a:pt x="1855" y="2799"/>
                </a:lnTo>
                <a:lnTo>
                  <a:pt x="1839" y="2847"/>
                </a:lnTo>
                <a:lnTo>
                  <a:pt x="1847" y="2847"/>
                </a:lnTo>
                <a:lnTo>
                  <a:pt x="1858" y="2843"/>
                </a:lnTo>
                <a:lnTo>
                  <a:pt x="1866" y="2843"/>
                </a:lnTo>
                <a:lnTo>
                  <a:pt x="1878" y="2843"/>
                </a:lnTo>
                <a:lnTo>
                  <a:pt x="1886" y="2843"/>
                </a:lnTo>
                <a:lnTo>
                  <a:pt x="1894" y="2843"/>
                </a:lnTo>
                <a:lnTo>
                  <a:pt x="1906" y="2843"/>
                </a:lnTo>
                <a:lnTo>
                  <a:pt x="1914" y="2843"/>
                </a:lnTo>
                <a:lnTo>
                  <a:pt x="1922" y="2847"/>
                </a:lnTo>
                <a:lnTo>
                  <a:pt x="1930" y="2847"/>
                </a:lnTo>
                <a:lnTo>
                  <a:pt x="1941" y="2847"/>
                </a:lnTo>
                <a:lnTo>
                  <a:pt x="1949" y="2847"/>
                </a:lnTo>
                <a:lnTo>
                  <a:pt x="1957" y="2850"/>
                </a:lnTo>
                <a:lnTo>
                  <a:pt x="1965" y="2850"/>
                </a:lnTo>
                <a:lnTo>
                  <a:pt x="1973" y="2850"/>
                </a:lnTo>
                <a:lnTo>
                  <a:pt x="1985" y="2854"/>
                </a:lnTo>
                <a:lnTo>
                  <a:pt x="2008" y="2858"/>
                </a:lnTo>
                <a:lnTo>
                  <a:pt x="2036" y="2866"/>
                </a:lnTo>
                <a:lnTo>
                  <a:pt x="2060" y="2870"/>
                </a:lnTo>
                <a:lnTo>
                  <a:pt x="2083" y="2878"/>
                </a:lnTo>
                <a:lnTo>
                  <a:pt x="2107" y="2886"/>
                </a:lnTo>
                <a:lnTo>
                  <a:pt x="2127" y="2890"/>
                </a:lnTo>
                <a:lnTo>
                  <a:pt x="2147" y="2902"/>
                </a:lnTo>
                <a:lnTo>
                  <a:pt x="2166" y="2910"/>
                </a:lnTo>
                <a:lnTo>
                  <a:pt x="2186" y="2922"/>
                </a:lnTo>
                <a:lnTo>
                  <a:pt x="2206" y="2937"/>
                </a:lnTo>
                <a:lnTo>
                  <a:pt x="2222" y="2953"/>
                </a:lnTo>
                <a:lnTo>
                  <a:pt x="2241" y="2969"/>
                </a:lnTo>
                <a:lnTo>
                  <a:pt x="2257" y="2989"/>
                </a:lnTo>
                <a:lnTo>
                  <a:pt x="2277" y="3012"/>
                </a:lnTo>
                <a:lnTo>
                  <a:pt x="2296" y="3040"/>
                </a:lnTo>
                <a:lnTo>
                  <a:pt x="2316" y="3068"/>
                </a:lnTo>
                <a:lnTo>
                  <a:pt x="2316" y="3052"/>
                </a:lnTo>
                <a:lnTo>
                  <a:pt x="2320" y="3032"/>
                </a:lnTo>
                <a:lnTo>
                  <a:pt x="2320" y="3012"/>
                </a:lnTo>
                <a:lnTo>
                  <a:pt x="2328" y="2993"/>
                </a:lnTo>
                <a:lnTo>
                  <a:pt x="2336" y="2969"/>
                </a:lnTo>
                <a:lnTo>
                  <a:pt x="2344" y="2945"/>
                </a:lnTo>
                <a:lnTo>
                  <a:pt x="2352" y="2925"/>
                </a:lnTo>
                <a:lnTo>
                  <a:pt x="2364" y="2902"/>
                </a:lnTo>
                <a:lnTo>
                  <a:pt x="2375" y="2882"/>
                </a:lnTo>
                <a:lnTo>
                  <a:pt x="2391" y="2862"/>
                </a:lnTo>
                <a:lnTo>
                  <a:pt x="2407" y="2847"/>
                </a:lnTo>
                <a:lnTo>
                  <a:pt x="2423" y="2831"/>
                </a:lnTo>
                <a:lnTo>
                  <a:pt x="2442" y="2815"/>
                </a:lnTo>
                <a:lnTo>
                  <a:pt x="2462" y="2807"/>
                </a:lnTo>
                <a:lnTo>
                  <a:pt x="2482" y="2799"/>
                </a:lnTo>
                <a:lnTo>
                  <a:pt x="2506" y="2795"/>
                </a:lnTo>
                <a:lnTo>
                  <a:pt x="2517" y="2795"/>
                </a:lnTo>
                <a:lnTo>
                  <a:pt x="2529" y="2795"/>
                </a:lnTo>
                <a:lnTo>
                  <a:pt x="2541" y="2803"/>
                </a:lnTo>
                <a:lnTo>
                  <a:pt x="2553" y="2807"/>
                </a:lnTo>
                <a:lnTo>
                  <a:pt x="2561" y="2819"/>
                </a:lnTo>
                <a:lnTo>
                  <a:pt x="2569" y="2827"/>
                </a:lnTo>
                <a:lnTo>
                  <a:pt x="2577" y="2839"/>
                </a:lnTo>
                <a:lnTo>
                  <a:pt x="2585" y="2850"/>
                </a:lnTo>
                <a:lnTo>
                  <a:pt x="2592" y="2862"/>
                </a:lnTo>
                <a:lnTo>
                  <a:pt x="2600" y="2874"/>
                </a:lnTo>
                <a:lnTo>
                  <a:pt x="2608" y="2886"/>
                </a:lnTo>
                <a:lnTo>
                  <a:pt x="2616" y="2898"/>
                </a:lnTo>
                <a:lnTo>
                  <a:pt x="2628" y="2910"/>
                </a:lnTo>
                <a:lnTo>
                  <a:pt x="2636" y="2918"/>
                </a:lnTo>
                <a:lnTo>
                  <a:pt x="2648" y="2925"/>
                </a:lnTo>
                <a:lnTo>
                  <a:pt x="2663" y="2929"/>
                </a:lnTo>
                <a:lnTo>
                  <a:pt x="2687" y="2941"/>
                </a:lnTo>
                <a:lnTo>
                  <a:pt x="2715" y="2945"/>
                </a:lnTo>
                <a:lnTo>
                  <a:pt x="2738" y="2949"/>
                </a:lnTo>
                <a:lnTo>
                  <a:pt x="2762" y="2953"/>
                </a:lnTo>
                <a:lnTo>
                  <a:pt x="2790" y="2953"/>
                </a:lnTo>
                <a:lnTo>
                  <a:pt x="2813" y="2953"/>
                </a:lnTo>
                <a:lnTo>
                  <a:pt x="2837" y="2949"/>
                </a:lnTo>
                <a:lnTo>
                  <a:pt x="2861" y="2941"/>
                </a:lnTo>
                <a:lnTo>
                  <a:pt x="2884" y="2937"/>
                </a:lnTo>
                <a:lnTo>
                  <a:pt x="2904" y="2925"/>
                </a:lnTo>
                <a:lnTo>
                  <a:pt x="2928" y="2914"/>
                </a:lnTo>
                <a:lnTo>
                  <a:pt x="2948" y="2902"/>
                </a:lnTo>
                <a:lnTo>
                  <a:pt x="2967" y="2886"/>
                </a:lnTo>
                <a:lnTo>
                  <a:pt x="2987" y="2870"/>
                </a:lnTo>
                <a:lnTo>
                  <a:pt x="3003" y="2854"/>
                </a:lnTo>
                <a:lnTo>
                  <a:pt x="3019" y="2835"/>
                </a:lnTo>
                <a:lnTo>
                  <a:pt x="2987" y="2827"/>
                </a:lnTo>
                <a:lnTo>
                  <a:pt x="2955" y="2819"/>
                </a:lnTo>
                <a:lnTo>
                  <a:pt x="2928" y="2811"/>
                </a:lnTo>
                <a:lnTo>
                  <a:pt x="2904" y="2803"/>
                </a:lnTo>
                <a:lnTo>
                  <a:pt x="2884" y="2799"/>
                </a:lnTo>
                <a:lnTo>
                  <a:pt x="2865" y="2791"/>
                </a:lnTo>
                <a:lnTo>
                  <a:pt x="2845" y="2783"/>
                </a:lnTo>
                <a:lnTo>
                  <a:pt x="2825" y="2779"/>
                </a:lnTo>
                <a:lnTo>
                  <a:pt x="2805" y="2775"/>
                </a:lnTo>
                <a:lnTo>
                  <a:pt x="2786" y="2772"/>
                </a:lnTo>
                <a:lnTo>
                  <a:pt x="2766" y="2772"/>
                </a:lnTo>
                <a:lnTo>
                  <a:pt x="2738" y="2772"/>
                </a:lnTo>
                <a:lnTo>
                  <a:pt x="2711" y="2772"/>
                </a:lnTo>
                <a:lnTo>
                  <a:pt x="2679" y="2775"/>
                </a:lnTo>
                <a:lnTo>
                  <a:pt x="2644" y="2783"/>
                </a:lnTo>
                <a:lnTo>
                  <a:pt x="2604" y="2795"/>
                </a:lnTo>
                <a:lnTo>
                  <a:pt x="2588" y="2736"/>
                </a:lnTo>
                <a:lnTo>
                  <a:pt x="2596" y="2724"/>
                </a:lnTo>
                <a:lnTo>
                  <a:pt x="2604" y="2712"/>
                </a:lnTo>
                <a:lnTo>
                  <a:pt x="2612" y="2704"/>
                </a:lnTo>
                <a:lnTo>
                  <a:pt x="2624" y="2693"/>
                </a:lnTo>
                <a:lnTo>
                  <a:pt x="2636" y="2681"/>
                </a:lnTo>
                <a:lnTo>
                  <a:pt x="2648" y="2673"/>
                </a:lnTo>
                <a:lnTo>
                  <a:pt x="2659" y="2661"/>
                </a:lnTo>
                <a:lnTo>
                  <a:pt x="2675" y="2649"/>
                </a:lnTo>
                <a:lnTo>
                  <a:pt x="2691" y="2641"/>
                </a:lnTo>
                <a:lnTo>
                  <a:pt x="2707" y="2633"/>
                </a:lnTo>
                <a:lnTo>
                  <a:pt x="2723" y="2625"/>
                </a:lnTo>
                <a:lnTo>
                  <a:pt x="2738" y="2621"/>
                </a:lnTo>
                <a:lnTo>
                  <a:pt x="2758" y="2618"/>
                </a:lnTo>
                <a:lnTo>
                  <a:pt x="2774" y="2614"/>
                </a:lnTo>
                <a:lnTo>
                  <a:pt x="2794" y="2610"/>
                </a:lnTo>
                <a:lnTo>
                  <a:pt x="2813" y="2610"/>
                </a:lnTo>
                <a:lnTo>
                  <a:pt x="2853" y="2614"/>
                </a:lnTo>
                <a:lnTo>
                  <a:pt x="2888" y="2621"/>
                </a:lnTo>
                <a:lnTo>
                  <a:pt x="2924" y="2629"/>
                </a:lnTo>
                <a:lnTo>
                  <a:pt x="2959" y="2637"/>
                </a:lnTo>
                <a:lnTo>
                  <a:pt x="2991" y="2649"/>
                </a:lnTo>
                <a:lnTo>
                  <a:pt x="3023" y="2665"/>
                </a:lnTo>
                <a:lnTo>
                  <a:pt x="3054" y="2677"/>
                </a:lnTo>
                <a:lnTo>
                  <a:pt x="3086" y="2689"/>
                </a:lnTo>
                <a:lnTo>
                  <a:pt x="3113" y="2704"/>
                </a:lnTo>
                <a:lnTo>
                  <a:pt x="3145" y="2716"/>
                </a:lnTo>
                <a:lnTo>
                  <a:pt x="3176" y="2732"/>
                </a:lnTo>
                <a:lnTo>
                  <a:pt x="3208" y="2744"/>
                </a:lnTo>
                <a:lnTo>
                  <a:pt x="3243" y="2752"/>
                </a:lnTo>
                <a:lnTo>
                  <a:pt x="3279" y="2764"/>
                </a:lnTo>
                <a:lnTo>
                  <a:pt x="3315" y="2768"/>
                </a:lnTo>
                <a:lnTo>
                  <a:pt x="3354" y="2775"/>
                </a:lnTo>
                <a:lnTo>
                  <a:pt x="3354" y="2768"/>
                </a:lnTo>
                <a:lnTo>
                  <a:pt x="3354" y="2760"/>
                </a:lnTo>
                <a:lnTo>
                  <a:pt x="3354" y="2752"/>
                </a:lnTo>
                <a:lnTo>
                  <a:pt x="3350" y="2748"/>
                </a:lnTo>
                <a:lnTo>
                  <a:pt x="3350" y="2740"/>
                </a:lnTo>
                <a:lnTo>
                  <a:pt x="3350" y="2732"/>
                </a:lnTo>
                <a:lnTo>
                  <a:pt x="3350" y="2724"/>
                </a:lnTo>
                <a:lnTo>
                  <a:pt x="3350" y="2720"/>
                </a:lnTo>
                <a:lnTo>
                  <a:pt x="3350" y="2712"/>
                </a:lnTo>
                <a:lnTo>
                  <a:pt x="3350" y="2708"/>
                </a:lnTo>
                <a:lnTo>
                  <a:pt x="3350" y="2700"/>
                </a:lnTo>
                <a:lnTo>
                  <a:pt x="3346" y="2693"/>
                </a:lnTo>
                <a:lnTo>
                  <a:pt x="3346" y="2689"/>
                </a:lnTo>
                <a:lnTo>
                  <a:pt x="3346" y="2681"/>
                </a:lnTo>
                <a:lnTo>
                  <a:pt x="3346" y="2677"/>
                </a:lnTo>
                <a:lnTo>
                  <a:pt x="3346" y="2669"/>
                </a:lnTo>
                <a:lnTo>
                  <a:pt x="3295" y="2649"/>
                </a:lnTo>
                <a:lnTo>
                  <a:pt x="3240" y="2625"/>
                </a:lnTo>
                <a:lnTo>
                  <a:pt x="3184" y="2606"/>
                </a:lnTo>
                <a:lnTo>
                  <a:pt x="3129" y="2582"/>
                </a:lnTo>
                <a:lnTo>
                  <a:pt x="3074" y="2562"/>
                </a:lnTo>
                <a:lnTo>
                  <a:pt x="3019" y="2543"/>
                </a:lnTo>
                <a:lnTo>
                  <a:pt x="2967" y="2523"/>
                </a:lnTo>
                <a:lnTo>
                  <a:pt x="2912" y="2507"/>
                </a:lnTo>
                <a:lnTo>
                  <a:pt x="2861" y="2491"/>
                </a:lnTo>
                <a:lnTo>
                  <a:pt x="2805" y="2475"/>
                </a:lnTo>
                <a:lnTo>
                  <a:pt x="2754" y="2464"/>
                </a:lnTo>
                <a:lnTo>
                  <a:pt x="2707" y="2452"/>
                </a:lnTo>
                <a:lnTo>
                  <a:pt x="2659" y="2444"/>
                </a:lnTo>
                <a:lnTo>
                  <a:pt x="2616" y="2440"/>
                </a:lnTo>
                <a:lnTo>
                  <a:pt x="2573" y="2436"/>
                </a:lnTo>
                <a:lnTo>
                  <a:pt x="2529" y="2436"/>
                </a:lnTo>
                <a:lnTo>
                  <a:pt x="2533" y="2456"/>
                </a:lnTo>
                <a:lnTo>
                  <a:pt x="2537" y="2475"/>
                </a:lnTo>
                <a:lnTo>
                  <a:pt x="2541" y="2491"/>
                </a:lnTo>
                <a:lnTo>
                  <a:pt x="2541" y="2511"/>
                </a:lnTo>
                <a:lnTo>
                  <a:pt x="2545" y="2531"/>
                </a:lnTo>
                <a:lnTo>
                  <a:pt x="2545" y="2550"/>
                </a:lnTo>
                <a:lnTo>
                  <a:pt x="2545" y="2566"/>
                </a:lnTo>
                <a:lnTo>
                  <a:pt x="2541" y="2586"/>
                </a:lnTo>
                <a:lnTo>
                  <a:pt x="2541" y="2602"/>
                </a:lnTo>
                <a:lnTo>
                  <a:pt x="2537" y="2618"/>
                </a:lnTo>
                <a:lnTo>
                  <a:pt x="2537" y="2633"/>
                </a:lnTo>
                <a:lnTo>
                  <a:pt x="2533" y="2649"/>
                </a:lnTo>
                <a:lnTo>
                  <a:pt x="2533" y="2665"/>
                </a:lnTo>
                <a:lnTo>
                  <a:pt x="2529" y="2681"/>
                </a:lnTo>
                <a:lnTo>
                  <a:pt x="2525" y="2696"/>
                </a:lnTo>
                <a:lnTo>
                  <a:pt x="2525" y="2708"/>
                </a:lnTo>
                <a:lnTo>
                  <a:pt x="2521" y="2708"/>
                </a:lnTo>
                <a:lnTo>
                  <a:pt x="2521" y="2712"/>
                </a:lnTo>
                <a:lnTo>
                  <a:pt x="2517" y="2716"/>
                </a:lnTo>
                <a:lnTo>
                  <a:pt x="2517" y="2720"/>
                </a:lnTo>
                <a:lnTo>
                  <a:pt x="2513" y="2724"/>
                </a:lnTo>
                <a:lnTo>
                  <a:pt x="2510" y="2728"/>
                </a:lnTo>
                <a:lnTo>
                  <a:pt x="2510" y="2732"/>
                </a:lnTo>
                <a:lnTo>
                  <a:pt x="2506" y="2736"/>
                </a:lnTo>
                <a:lnTo>
                  <a:pt x="2502" y="2740"/>
                </a:lnTo>
                <a:lnTo>
                  <a:pt x="2498" y="2744"/>
                </a:lnTo>
                <a:lnTo>
                  <a:pt x="2494" y="2744"/>
                </a:lnTo>
                <a:lnTo>
                  <a:pt x="2490" y="2748"/>
                </a:lnTo>
                <a:lnTo>
                  <a:pt x="2482" y="2752"/>
                </a:lnTo>
                <a:lnTo>
                  <a:pt x="2478" y="2756"/>
                </a:lnTo>
                <a:lnTo>
                  <a:pt x="2482" y="2728"/>
                </a:lnTo>
                <a:lnTo>
                  <a:pt x="2482" y="2704"/>
                </a:lnTo>
                <a:lnTo>
                  <a:pt x="2482" y="2681"/>
                </a:lnTo>
                <a:lnTo>
                  <a:pt x="2482" y="2661"/>
                </a:lnTo>
                <a:lnTo>
                  <a:pt x="2478" y="2637"/>
                </a:lnTo>
                <a:lnTo>
                  <a:pt x="2474" y="2618"/>
                </a:lnTo>
                <a:lnTo>
                  <a:pt x="2474" y="2598"/>
                </a:lnTo>
                <a:lnTo>
                  <a:pt x="2466" y="2578"/>
                </a:lnTo>
                <a:lnTo>
                  <a:pt x="2462" y="2558"/>
                </a:lnTo>
                <a:lnTo>
                  <a:pt x="2458" y="2543"/>
                </a:lnTo>
                <a:lnTo>
                  <a:pt x="2450" y="2527"/>
                </a:lnTo>
                <a:lnTo>
                  <a:pt x="2442" y="2511"/>
                </a:lnTo>
                <a:lnTo>
                  <a:pt x="2439" y="2495"/>
                </a:lnTo>
                <a:lnTo>
                  <a:pt x="2431" y="2479"/>
                </a:lnTo>
                <a:lnTo>
                  <a:pt x="2423" y="2468"/>
                </a:lnTo>
                <a:lnTo>
                  <a:pt x="2415" y="2456"/>
                </a:lnTo>
                <a:close/>
                <a:moveTo>
                  <a:pt x="4380" y="3399"/>
                </a:moveTo>
                <a:lnTo>
                  <a:pt x="4368" y="3387"/>
                </a:lnTo>
                <a:lnTo>
                  <a:pt x="4356" y="3376"/>
                </a:lnTo>
                <a:lnTo>
                  <a:pt x="4344" y="3364"/>
                </a:lnTo>
                <a:lnTo>
                  <a:pt x="4333" y="3352"/>
                </a:lnTo>
                <a:lnTo>
                  <a:pt x="4321" y="3340"/>
                </a:lnTo>
                <a:lnTo>
                  <a:pt x="4309" y="3328"/>
                </a:lnTo>
                <a:lnTo>
                  <a:pt x="4297" y="3316"/>
                </a:lnTo>
                <a:lnTo>
                  <a:pt x="4285" y="3308"/>
                </a:lnTo>
                <a:lnTo>
                  <a:pt x="4273" y="3297"/>
                </a:lnTo>
                <a:lnTo>
                  <a:pt x="4265" y="3285"/>
                </a:lnTo>
                <a:lnTo>
                  <a:pt x="4254" y="3273"/>
                </a:lnTo>
                <a:lnTo>
                  <a:pt x="4242" y="3261"/>
                </a:lnTo>
                <a:lnTo>
                  <a:pt x="4230" y="3249"/>
                </a:lnTo>
                <a:lnTo>
                  <a:pt x="4218" y="3241"/>
                </a:lnTo>
                <a:lnTo>
                  <a:pt x="4206" y="3229"/>
                </a:lnTo>
                <a:lnTo>
                  <a:pt x="4194" y="3218"/>
                </a:lnTo>
                <a:lnTo>
                  <a:pt x="4194" y="3226"/>
                </a:lnTo>
                <a:lnTo>
                  <a:pt x="4198" y="3233"/>
                </a:lnTo>
                <a:lnTo>
                  <a:pt x="4198" y="3241"/>
                </a:lnTo>
                <a:lnTo>
                  <a:pt x="4198" y="3249"/>
                </a:lnTo>
                <a:lnTo>
                  <a:pt x="4202" y="3261"/>
                </a:lnTo>
                <a:lnTo>
                  <a:pt x="4202" y="3269"/>
                </a:lnTo>
                <a:lnTo>
                  <a:pt x="4202" y="3277"/>
                </a:lnTo>
                <a:lnTo>
                  <a:pt x="4202" y="3281"/>
                </a:lnTo>
                <a:lnTo>
                  <a:pt x="4206" y="3289"/>
                </a:lnTo>
                <a:lnTo>
                  <a:pt x="4206" y="3297"/>
                </a:lnTo>
                <a:lnTo>
                  <a:pt x="4206" y="3304"/>
                </a:lnTo>
                <a:lnTo>
                  <a:pt x="4206" y="3312"/>
                </a:lnTo>
                <a:lnTo>
                  <a:pt x="4206" y="3320"/>
                </a:lnTo>
                <a:lnTo>
                  <a:pt x="4206" y="3328"/>
                </a:lnTo>
                <a:lnTo>
                  <a:pt x="4206" y="3336"/>
                </a:lnTo>
                <a:lnTo>
                  <a:pt x="4206" y="3344"/>
                </a:lnTo>
                <a:lnTo>
                  <a:pt x="4218" y="3344"/>
                </a:lnTo>
                <a:lnTo>
                  <a:pt x="4226" y="3348"/>
                </a:lnTo>
                <a:lnTo>
                  <a:pt x="4238" y="3352"/>
                </a:lnTo>
                <a:lnTo>
                  <a:pt x="4250" y="3356"/>
                </a:lnTo>
                <a:lnTo>
                  <a:pt x="4258" y="3360"/>
                </a:lnTo>
                <a:lnTo>
                  <a:pt x="4269" y="3364"/>
                </a:lnTo>
                <a:lnTo>
                  <a:pt x="4281" y="3364"/>
                </a:lnTo>
                <a:lnTo>
                  <a:pt x="4289" y="3368"/>
                </a:lnTo>
                <a:lnTo>
                  <a:pt x="4301" y="3372"/>
                </a:lnTo>
                <a:lnTo>
                  <a:pt x="4313" y="3376"/>
                </a:lnTo>
                <a:lnTo>
                  <a:pt x="4325" y="3379"/>
                </a:lnTo>
                <a:lnTo>
                  <a:pt x="4333" y="3383"/>
                </a:lnTo>
                <a:lnTo>
                  <a:pt x="4344" y="3387"/>
                </a:lnTo>
                <a:lnTo>
                  <a:pt x="4356" y="3391"/>
                </a:lnTo>
                <a:lnTo>
                  <a:pt x="4368" y="3395"/>
                </a:lnTo>
                <a:lnTo>
                  <a:pt x="4380" y="3399"/>
                </a:lnTo>
                <a:close/>
                <a:moveTo>
                  <a:pt x="3117" y="2945"/>
                </a:moveTo>
                <a:lnTo>
                  <a:pt x="3121" y="2953"/>
                </a:lnTo>
                <a:lnTo>
                  <a:pt x="3121" y="2957"/>
                </a:lnTo>
                <a:lnTo>
                  <a:pt x="3125" y="2965"/>
                </a:lnTo>
                <a:lnTo>
                  <a:pt x="3129" y="2973"/>
                </a:lnTo>
                <a:lnTo>
                  <a:pt x="3129" y="2977"/>
                </a:lnTo>
                <a:lnTo>
                  <a:pt x="3133" y="2985"/>
                </a:lnTo>
                <a:lnTo>
                  <a:pt x="3133" y="2993"/>
                </a:lnTo>
                <a:lnTo>
                  <a:pt x="3137" y="2997"/>
                </a:lnTo>
                <a:lnTo>
                  <a:pt x="3141" y="3004"/>
                </a:lnTo>
                <a:lnTo>
                  <a:pt x="3145" y="3008"/>
                </a:lnTo>
                <a:lnTo>
                  <a:pt x="3149" y="3012"/>
                </a:lnTo>
                <a:lnTo>
                  <a:pt x="3153" y="3020"/>
                </a:lnTo>
                <a:lnTo>
                  <a:pt x="3157" y="3024"/>
                </a:lnTo>
                <a:lnTo>
                  <a:pt x="3165" y="3028"/>
                </a:lnTo>
                <a:lnTo>
                  <a:pt x="3169" y="3032"/>
                </a:lnTo>
                <a:lnTo>
                  <a:pt x="3176" y="3036"/>
                </a:lnTo>
                <a:lnTo>
                  <a:pt x="3188" y="3040"/>
                </a:lnTo>
                <a:lnTo>
                  <a:pt x="3204" y="3044"/>
                </a:lnTo>
                <a:lnTo>
                  <a:pt x="3216" y="3044"/>
                </a:lnTo>
                <a:lnTo>
                  <a:pt x="3232" y="3044"/>
                </a:lnTo>
                <a:lnTo>
                  <a:pt x="3243" y="3044"/>
                </a:lnTo>
                <a:lnTo>
                  <a:pt x="3259" y="3040"/>
                </a:lnTo>
                <a:lnTo>
                  <a:pt x="3271" y="3036"/>
                </a:lnTo>
                <a:lnTo>
                  <a:pt x="3287" y="3032"/>
                </a:lnTo>
                <a:lnTo>
                  <a:pt x="3299" y="3028"/>
                </a:lnTo>
                <a:lnTo>
                  <a:pt x="3311" y="3020"/>
                </a:lnTo>
                <a:lnTo>
                  <a:pt x="3318" y="3012"/>
                </a:lnTo>
                <a:lnTo>
                  <a:pt x="3330" y="3008"/>
                </a:lnTo>
                <a:lnTo>
                  <a:pt x="3338" y="3000"/>
                </a:lnTo>
                <a:lnTo>
                  <a:pt x="3342" y="2993"/>
                </a:lnTo>
                <a:lnTo>
                  <a:pt x="3346" y="2985"/>
                </a:lnTo>
                <a:lnTo>
                  <a:pt x="3346" y="2977"/>
                </a:lnTo>
                <a:lnTo>
                  <a:pt x="3346" y="2973"/>
                </a:lnTo>
                <a:lnTo>
                  <a:pt x="3346" y="2969"/>
                </a:lnTo>
                <a:lnTo>
                  <a:pt x="3346" y="2965"/>
                </a:lnTo>
                <a:lnTo>
                  <a:pt x="3346" y="2961"/>
                </a:lnTo>
                <a:lnTo>
                  <a:pt x="3346" y="2957"/>
                </a:lnTo>
                <a:lnTo>
                  <a:pt x="3346" y="2953"/>
                </a:lnTo>
                <a:lnTo>
                  <a:pt x="3346" y="2949"/>
                </a:lnTo>
                <a:lnTo>
                  <a:pt x="3346" y="2945"/>
                </a:lnTo>
                <a:lnTo>
                  <a:pt x="3346" y="2941"/>
                </a:lnTo>
                <a:lnTo>
                  <a:pt x="3346" y="2937"/>
                </a:lnTo>
                <a:lnTo>
                  <a:pt x="3346" y="2929"/>
                </a:lnTo>
                <a:lnTo>
                  <a:pt x="3346" y="2925"/>
                </a:lnTo>
                <a:lnTo>
                  <a:pt x="3346" y="2922"/>
                </a:lnTo>
                <a:lnTo>
                  <a:pt x="3346" y="2918"/>
                </a:lnTo>
                <a:lnTo>
                  <a:pt x="3346" y="2914"/>
                </a:lnTo>
                <a:lnTo>
                  <a:pt x="3346" y="2910"/>
                </a:lnTo>
                <a:lnTo>
                  <a:pt x="3342" y="2910"/>
                </a:lnTo>
                <a:lnTo>
                  <a:pt x="3338" y="2910"/>
                </a:lnTo>
                <a:lnTo>
                  <a:pt x="3330" y="2910"/>
                </a:lnTo>
                <a:lnTo>
                  <a:pt x="3326" y="2910"/>
                </a:lnTo>
                <a:lnTo>
                  <a:pt x="3322" y="2910"/>
                </a:lnTo>
                <a:lnTo>
                  <a:pt x="3318" y="2910"/>
                </a:lnTo>
                <a:lnTo>
                  <a:pt x="3311" y="2910"/>
                </a:lnTo>
                <a:lnTo>
                  <a:pt x="3307" y="2910"/>
                </a:lnTo>
                <a:lnTo>
                  <a:pt x="3303" y="2910"/>
                </a:lnTo>
                <a:lnTo>
                  <a:pt x="3295" y="2910"/>
                </a:lnTo>
                <a:lnTo>
                  <a:pt x="3291" y="2910"/>
                </a:lnTo>
                <a:lnTo>
                  <a:pt x="3287" y="2910"/>
                </a:lnTo>
                <a:lnTo>
                  <a:pt x="3279" y="2910"/>
                </a:lnTo>
                <a:lnTo>
                  <a:pt x="3275" y="2910"/>
                </a:lnTo>
                <a:lnTo>
                  <a:pt x="3267" y="2910"/>
                </a:lnTo>
                <a:lnTo>
                  <a:pt x="3263" y="2910"/>
                </a:lnTo>
                <a:lnTo>
                  <a:pt x="3251" y="2910"/>
                </a:lnTo>
                <a:lnTo>
                  <a:pt x="3243" y="2914"/>
                </a:lnTo>
                <a:lnTo>
                  <a:pt x="3232" y="2914"/>
                </a:lnTo>
                <a:lnTo>
                  <a:pt x="3224" y="2914"/>
                </a:lnTo>
                <a:lnTo>
                  <a:pt x="3216" y="2914"/>
                </a:lnTo>
                <a:lnTo>
                  <a:pt x="3204" y="2918"/>
                </a:lnTo>
                <a:lnTo>
                  <a:pt x="3196" y="2918"/>
                </a:lnTo>
                <a:lnTo>
                  <a:pt x="3188" y="2922"/>
                </a:lnTo>
                <a:lnTo>
                  <a:pt x="3180" y="2922"/>
                </a:lnTo>
                <a:lnTo>
                  <a:pt x="3169" y="2925"/>
                </a:lnTo>
                <a:lnTo>
                  <a:pt x="3161" y="2929"/>
                </a:lnTo>
                <a:lnTo>
                  <a:pt x="3153" y="2929"/>
                </a:lnTo>
                <a:lnTo>
                  <a:pt x="3145" y="2933"/>
                </a:lnTo>
                <a:lnTo>
                  <a:pt x="3137" y="2937"/>
                </a:lnTo>
                <a:lnTo>
                  <a:pt x="3125" y="2941"/>
                </a:lnTo>
                <a:lnTo>
                  <a:pt x="3117" y="2945"/>
                </a:lnTo>
                <a:close/>
                <a:moveTo>
                  <a:pt x="2845" y="3304"/>
                </a:moveTo>
                <a:lnTo>
                  <a:pt x="2766" y="3391"/>
                </a:lnTo>
                <a:lnTo>
                  <a:pt x="2667" y="3293"/>
                </a:lnTo>
                <a:lnTo>
                  <a:pt x="2766" y="3178"/>
                </a:lnTo>
                <a:lnTo>
                  <a:pt x="2845" y="3245"/>
                </a:lnTo>
                <a:lnTo>
                  <a:pt x="2916" y="3154"/>
                </a:lnTo>
                <a:lnTo>
                  <a:pt x="3019" y="3245"/>
                </a:lnTo>
                <a:lnTo>
                  <a:pt x="2916" y="3376"/>
                </a:lnTo>
                <a:lnTo>
                  <a:pt x="2845" y="3304"/>
                </a:lnTo>
                <a:close/>
                <a:moveTo>
                  <a:pt x="3962" y="1871"/>
                </a:moveTo>
                <a:lnTo>
                  <a:pt x="3930" y="1852"/>
                </a:lnTo>
                <a:lnTo>
                  <a:pt x="3902" y="1832"/>
                </a:lnTo>
                <a:lnTo>
                  <a:pt x="3875" y="1808"/>
                </a:lnTo>
                <a:lnTo>
                  <a:pt x="3851" y="1788"/>
                </a:lnTo>
                <a:lnTo>
                  <a:pt x="3824" y="1769"/>
                </a:lnTo>
                <a:lnTo>
                  <a:pt x="3800" y="1753"/>
                </a:lnTo>
                <a:lnTo>
                  <a:pt x="3776" y="1733"/>
                </a:lnTo>
                <a:lnTo>
                  <a:pt x="3756" y="1713"/>
                </a:lnTo>
                <a:lnTo>
                  <a:pt x="3737" y="1698"/>
                </a:lnTo>
                <a:lnTo>
                  <a:pt x="3717" y="1682"/>
                </a:lnTo>
                <a:lnTo>
                  <a:pt x="3697" y="1662"/>
                </a:lnTo>
                <a:lnTo>
                  <a:pt x="3681" y="1646"/>
                </a:lnTo>
                <a:lnTo>
                  <a:pt x="3670" y="1631"/>
                </a:lnTo>
                <a:lnTo>
                  <a:pt x="3654" y="1615"/>
                </a:lnTo>
                <a:lnTo>
                  <a:pt x="3642" y="1599"/>
                </a:lnTo>
                <a:lnTo>
                  <a:pt x="3634" y="1587"/>
                </a:lnTo>
                <a:lnTo>
                  <a:pt x="3638" y="1611"/>
                </a:lnTo>
                <a:lnTo>
                  <a:pt x="3642" y="1634"/>
                </a:lnTo>
                <a:lnTo>
                  <a:pt x="3646" y="1658"/>
                </a:lnTo>
                <a:lnTo>
                  <a:pt x="3650" y="1682"/>
                </a:lnTo>
                <a:lnTo>
                  <a:pt x="3654" y="1706"/>
                </a:lnTo>
                <a:lnTo>
                  <a:pt x="3654" y="1729"/>
                </a:lnTo>
                <a:lnTo>
                  <a:pt x="3658" y="1753"/>
                </a:lnTo>
                <a:lnTo>
                  <a:pt x="3662" y="1777"/>
                </a:lnTo>
                <a:lnTo>
                  <a:pt x="3666" y="1800"/>
                </a:lnTo>
                <a:lnTo>
                  <a:pt x="3670" y="1820"/>
                </a:lnTo>
                <a:lnTo>
                  <a:pt x="3674" y="1844"/>
                </a:lnTo>
                <a:lnTo>
                  <a:pt x="3674" y="1867"/>
                </a:lnTo>
                <a:lnTo>
                  <a:pt x="3678" y="1887"/>
                </a:lnTo>
                <a:lnTo>
                  <a:pt x="3681" y="1911"/>
                </a:lnTo>
                <a:lnTo>
                  <a:pt x="3681" y="1931"/>
                </a:lnTo>
                <a:lnTo>
                  <a:pt x="3685" y="1950"/>
                </a:lnTo>
                <a:lnTo>
                  <a:pt x="3709" y="1974"/>
                </a:lnTo>
                <a:lnTo>
                  <a:pt x="3737" y="1994"/>
                </a:lnTo>
                <a:lnTo>
                  <a:pt x="3760" y="2013"/>
                </a:lnTo>
                <a:lnTo>
                  <a:pt x="3784" y="2037"/>
                </a:lnTo>
                <a:lnTo>
                  <a:pt x="3808" y="2057"/>
                </a:lnTo>
                <a:lnTo>
                  <a:pt x="3831" y="2081"/>
                </a:lnTo>
                <a:lnTo>
                  <a:pt x="3855" y="2100"/>
                </a:lnTo>
                <a:lnTo>
                  <a:pt x="3879" y="2124"/>
                </a:lnTo>
                <a:lnTo>
                  <a:pt x="3898" y="2144"/>
                </a:lnTo>
                <a:lnTo>
                  <a:pt x="3922" y="2167"/>
                </a:lnTo>
                <a:lnTo>
                  <a:pt x="3942" y="2187"/>
                </a:lnTo>
                <a:lnTo>
                  <a:pt x="3962" y="2211"/>
                </a:lnTo>
                <a:lnTo>
                  <a:pt x="3977" y="2231"/>
                </a:lnTo>
                <a:lnTo>
                  <a:pt x="3997" y="2254"/>
                </a:lnTo>
                <a:lnTo>
                  <a:pt x="4013" y="2274"/>
                </a:lnTo>
                <a:lnTo>
                  <a:pt x="4025" y="2298"/>
                </a:lnTo>
                <a:lnTo>
                  <a:pt x="4021" y="2270"/>
                </a:lnTo>
                <a:lnTo>
                  <a:pt x="4017" y="2246"/>
                </a:lnTo>
                <a:lnTo>
                  <a:pt x="4013" y="2219"/>
                </a:lnTo>
                <a:lnTo>
                  <a:pt x="4009" y="2195"/>
                </a:lnTo>
                <a:lnTo>
                  <a:pt x="4005" y="2167"/>
                </a:lnTo>
                <a:lnTo>
                  <a:pt x="4001" y="2140"/>
                </a:lnTo>
                <a:lnTo>
                  <a:pt x="3997" y="2116"/>
                </a:lnTo>
                <a:lnTo>
                  <a:pt x="3993" y="2088"/>
                </a:lnTo>
                <a:lnTo>
                  <a:pt x="3989" y="2061"/>
                </a:lnTo>
                <a:lnTo>
                  <a:pt x="3985" y="2033"/>
                </a:lnTo>
                <a:lnTo>
                  <a:pt x="3981" y="2006"/>
                </a:lnTo>
                <a:lnTo>
                  <a:pt x="3977" y="1982"/>
                </a:lnTo>
                <a:lnTo>
                  <a:pt x="3973" y="1954"/>
                </a:lnTo>
                <a:lnTo>
                  <a:pt x="3970" y="1927"/>
                </a:lnTo>
                <a:lnTo>
                  <a:pt x="3966" y="1899"/>
                </a:lnTo>
                <a:lnTo>
                  <a:pt x="3962" y="1871"/>
                </a:lnTo>
                <a:close/>
                <a:moveTo>
                  <a:pt x="3847" y="1101"/>
                </a:moveTo>
                <a:lnTo>
                  <a:pt x="3835" y="1125"/>
                </a:lnTo>
                <a:lnTo>
                  <a:pt x="3824" y="1145"/>
                </a:lnTo>
                <a:lnTo>
                  <a:pt x="3808" y="1169"/>
                </a:lnTo>
                <a:lnTo>
                  <a:pt x="3796" y="1192"/>
                </a:lnTo>
                <a:lnTo>
                  <a:pt x="3780" y="1212"/>
                </a:lnTo>
                <a:lnTo>
                  <a:pt x="3768" y="1236"/>
                </a:lnTo>
                <a:lnTo>
                  <a:pt x="3752" y="1259"/>
                </a:lnTo>
                <a:lnTo>
                  <a:pt x="3745" y="1283"/>
                </a:lnTo>
                <a:lnTo>
                  <a:pt x="3733" y="1307"/>
                </a:lnTo>
                <a:lnTo>
                  <a:pt x="3725" y="1327"/>
                </a:lnTo>
                <a:lnTo>
                  <a:pt x="3717" y="1350"/>
                </a:lnTo>
                <a:lnTo>
                  <a:pt x="3713" y="1374"/>
                </a:lnTo>
                <a:lnTo>
                  <a:pt x="3713" y="1394"/>
                </a:lnTo>
                <a:lnTo>
                  <a:pt x="3713" y="1413"/>
                </a:lnTo>
                <a:lnTo>
                  <a:pt x="3717" y="1433"/>
                </a:lnTo>
                <a:lnTo>
                  <a:pt x="3725" y="1449"/>
                </a:lnTo>
                <a:lnTo>
                  <a:pt x="3729" y="1457"/>
                </a:lnTo>
                <a:lnTo>
                  <a:pt x="3737" y="1465"/>
                </a:lnTo>
                <a:lnTo>
                  <a:pt x="3741" y="1477"/>
                </a:lnTo>
                <a:lnTo>
                  <a:pt x="3749" y="1484"/>
                </a:lnTo>
                <a:lnTo>
                  <a:pt x="3760" y="1496"/>
                </a:lnTo>
                <a:lnTo>
                  <a:pt x="3768" y="1504"/>
                </a:lnTo>
                <a:lnTo>
                  <a:pt x="3780" y="1516"/>
                </a:lnTo>
                <a:lnTo>
                  <a:pt x="3796" y="1524"/>
                </a:lnTo>
                <a:lnTo>
                  <a:pt x="3808" y="1536"/>
                </a:lnTo>
                <a:lnTo>
                  <a:pt x="3824" y="1548"/>
                </a:lnTo>
                <a:lnTo>
                  <a:pt x="3839" y="1559"/>
                </a:lnTo>
                <a:lnTo>
                  <a:pt x="3855" y="1571"/>
                </a:lnTo>
                <a:lnTo>
                  <a:pt x="3871" y="1583"/>
                </a:lnTo>
                <a:lnTo>
                  <a:pt x="3891" y="1599"/>
                </a:lnTo>
                <a:lnTo>
                  <a:pt x="3906" y="1611"/>
                </a:lnTo>
                <a:lnTo>
                  <a:pt x="3926" y="1627"/>
                </a:lnTo>
                <a:lnTo>
                  <a:pt x="3922" y="1591"/>
                </a:lnTo>
                <a:lnTo>
                  <a:pt x="3918" y="1559"/>
                </a:lnTo>
                <a:lnTo>
                  <a:pt x="3914" y="1528"/>
                </a:lnTo>
                <a:lnTo>
                  <a:pt x="3906" y="1492"/>
                </a:lnTo>
                <a:lnTo>
                  <a:pt x="3902" y="1461"/>
                </a:lnTo>
                <a:lnTo>
                  <a:pt x="3898" y="1429"/>
                </a:lnTo>
                <a:lnTo>
                  <a:pt x="3895" y="1394"/>
                </a:lnTo>
                <a:lnTo>
                  <a:pt x="3887" y="1362"/>
                </a:lnTo>
                <a:lnTo>
                  <a:pt x="3883" y="1330"/>
                </a:lnTo>
                <a:lnTo>
                  <a:pt x="3879" y="1295"/>
                </a:lnTo>
                <a:lnTo>
                  <a:pt x="3875" y="1263"/>
                </a:lnTo>
                <a:lnTo>
                  <a:pt x="3867" y="1232"/>
                </a:lnTo>
                <a:lnTo>
                  <a:pt x="3863" y="1200"/>
                </a:lnTo>
                <a:lnTo>
                  <a:pt x="3859" y="1169"/>
                </a:lnTo>
                <a:lnTo>
                  <a:pt x="3855" y="1133"/>
                </a:lnTo>
                <a:lnTo>
                  <a:pt x="3847" y="1101"/>
                </a:lnTo>
                <a:close/>
                <a:moveTo>
                  <a:pt x="4920" y="3344"/>
                </a:moveTo>
                <a:lnTo>
                  <a:pt x="4932" y="3312"/>
                </a:lnTo>
                <a:lnTo>
                  <a:pt x="4944" y="3285"/>
                </a:lnTo>
                <a:lnTo>
                  <a:pt x="4956" y="3253"/>
                </a:lnTo>
                <a:lnTo>
                  <a:pt x="4964" y="3226"/>
                </a:lnTo>
                <a:lnTo>
                  <a:pt x="4972" y="3194"/>
                </a:lnTo>
                <a:lnTo>
                  <a:pt x="4980" y="3166"/>
                </a:lnTo>
                <a:lnTo>
                  <a:pt x="4988" y="3139"/>
                </a:lnTo>
                <a:lnTo>
                  <a:pt x="4991" y="3111"/>
                </a:lnTo>
                <a:lnTo>
                  <a:pt x="4999" y="3083"/>
                </a:lnTo>
                <a:lnTo>
                  <a:pt x="4999" y="3060"/>
                </a:lnTo>
                <a:lnTo>
                  <a:pt x="5003" y="3036"/>
                </a:lnTo>
                <a:lnTo>
                  <a:pt x="5003" y="3016"/>
                </a:lnTo>
                <a:lnTo>
                  <a:pt x="5003" y="2993"/>
                </a:lnTo>
                <a:lnTo>
                  <a:pt x="5003" y="2977"/>
                </a:lnTo>
                <a:lnTo>
                  <a:pt x="4999" y="2957"/>
                </a:lnTo>
                <a:lnTo>
                  <a:pt x="4999" y="2945"/>
                </a:lnTo>
                <a:lnTo>
                  <a:pt x="4976" y="2866"/>
                </a:lnTo>
                <a:lnTo>
                  <a:pt x="4944" y="2787"/>
                </a:lnTo>
                <a:lnTo>
                  <a:pt x="4905" y="2716"/>
                </a:lnTo>
                <a:lnTo>
                  <a:pt x="4857" y="2641"/>
                </a:lnTo>
                <a:lnTo>
                  <a:pt x="4806" y="2574"/>
                </a:lnTo>
                <a:lnTo>
                  <a:pt x="4751" y="2503"/>
                </a:lnTo>
                <a:lnTo>
                  <a:pt x="4688" y="2440"/>
                </a:lnTo>
                <a:lnTo>
                  <a:pt x="4625" y="2373"/>
                </a:lnTo>
                <a:lnTo>
                  <a:pt x="4553" y="2314"/>
                </a:lnTo>
                <a:lnTo>
                  <a:pt x="4482" y="2254"/>
                </a:lnTo>
                <a:lnTo>
                  <a:pt x="4411" y="2195"/>
                </a:lnTo>
                <a:lnTo>
                  <a:pt x="4340" y="2136"/>
                </a:lnTo>
                <a:lnTo>
                  <a:pt x="4265" y="2085"/>
                </a:lnTo>
                <a:lnTo>
                  <a:pt x="4194" y="2029"/>
                </a:lnTo>
                <a:lnTo>
                  <a:pt x="4119" y="1982"/>
                </a:lnTo>
                <a:lnTo>
                  <a:pt x="4052" y="1931"/>
                </a:lnTo>
                <a:lnTo>
                  <a:pt x="4052" y="1946"/>
                </a:lnTo>
                <a:lnTo>
                  <a:pt x="4056" y="1962"/>
                </a:lnTo>
                <a:lnTo>
                  <a:pt x="4056" y="1978"/>
                </a:lnTo>
                <a:lnTo>
                  <a:pt x="4060" y="1994"/>
                </a:lnTo>
                <a:lnTo>
                  <a:pt x="4060" y="2006"/>
                </a:lnTo>
                <a:lnTo>
                  <a:pt x="4064" y="2017"/>
                </a:lnTo>
                <a:lnTo>
                  <a:pt x="4064" y="2033"/>
                </a:lnTo>
                <a:lnTo>
                  <a:pt x="4068" y="2045"/>
                </a:lnTo>
                <a:lnTo>
                  <a:pt x="4068" y="2057"/>
                </a:lnTo>
                <a:lnTo>
                  <a:pt x="4068" y="2069"/>
                </a:lnTo>
                <a:lnTo>
                  <a:pt x="4072" y="2077"/>
                </a:lnTo>
                <a:lnTo>
                  <a:pt x="4072" y="2088"/>
                </a:lnTo>
                <a:lnTo>
                  <a:pt x="4072" y="2096"/>
                </a:lnTo>
                <a:lnTo>
                  <a:pt x="4076" y="2104"/>
                </a:lnTo>
                <a:lnTo>
                  <a:pt x="4076" y="2112"/>
                </a:lnTo>
                <a:lnTo>
                  <a:pt x="4076" y="2120"/>
                </a:lnTo>
                <a:lnTo>
                  <a:pt x="4080" y="2148"/>
                </a:lnTo>
                <a:lnTo>
                  <a:pt x="4084" y="2179"/>
                </a:lnTo>
                <a:lnTo>
                  <a:pt x="4088" y="2207"/>
                </a:lnTo>
                <a:lnTo>
                  <a:pt x="4092" y="2235"/>
                </a:lnTo>
                <a:lnTo>
                  <a:pt x="4096" y="2266"/>
                </a:lnTo>
                <a:lnTo>
                  <a:pt x="4100" y="2294"/>
                </a:lnTo>
                <a:lnTo>
                  <a:pt x="4104" y="2325"/>
                </a:lnTo>
                <a:lnTo>
                  <a:pt x="4108" y="2353"/>
                </a:lnTo>
                <a:lnTo>
                  <a:pt x="4112" y="2385"/>
                </a:lnTo>
                <a:lnTo>
                  <a:pt x="4116" y="2412"/>
                </a:lnTo>
                <a:lnTo>
                  <a:pt x="4119" y="2444"/>
                </a:lnTo>
                <a:lnTo>
                  <a:pt x="4123" y="2471"/>
                </a:lnTo>
                <a:lnTo>
                  <a:pt x="4123" y="2503"/>
                </a:lnTo>
                <a:lnTo>
                  <a:pt x="4127" y="2531"/>
                </a:lnTo>
                <a:lnTo>
                  <a:pt x="4131" y="2562"/>
                </a:lnTo>
                <a:lnTo>
                  <a:pt x="4135" y="2590"/>
                </a:lnTo>
                <a:lnTo>
                  <a:pt x="4190" y="2633"/>
                </a:lnTo>
                <a:lnTo>
                  <a:pt x="4246" y="2677"/>
                </a:lnTo>
                <a:lnTo>
                  <a:pt x="4297" y="2720"/>
                </a:lnTo>
                <a:lnTo>
                  <a:pt x="4348" y="2768"/>
                </a:lnTo>
                <a:lnTo>
                  <a:pt x="4400" y="2811"/>
                </a:lnTo>
                <a:lnTo>
                  <a:pt x="4451" y="2858"/>
                </a:lnTo>
                <a:lnTo>
                  <a:pt x="4498" y="2906"/>
                </a:lnTo>
                <a:lnTo>
                  <a:pt x="4550" y="2953"/>
                </a:lnTo>
                <a:lnTo>
                  <a:pt x="4597" y="3004"/>
                </a:lnTo>
                <a:lnTo>
                  <a:pt x="4644" y="3052"/>
                </a:lnTo>
                <a:lnTo>
                  <a:pt x="4692" y="3099"/>
                </a:lnTo>
                <a:lnTo>
                  <a:pt x="4735" y="3151"/>
                </a:lnTo>
                <a:lnTo>
                  <a:pt x="4782" y="3198"/>
                </a:lnTo>
                <a:lnTo>
                  <a:pt x="4830" y="3245"/>
                </a:lnTo>
                <a:lnTo>
                  <a:pt x="4873" y="3293"/>
                </a:lnTo>
                <a:lnTo>
                  <a:pt x="4920" y="3344"/>
                </a:lnTo>
                <a:close/>
                <a:moveTo>
                  <a:pt x="4771" y="3557"/>
                </a:moveTo>
                <a:lnTo>
                  <a:pt x="4774" y="3553"/>
                </a:lnTo>
                <a:lnTo>
                  <a:pt x="4778" y="3549"/>
                </a:lnTo>
                <a:lnTo>
                  <a:pt x="4778" y="3545"/>
                </a:lnTo>
                <a:lnTo>
                  <a:pt x="4782" y="3541"/>
                </a:lnTo>
                <a:lnTo>
                  <a:pt x="4786" y="3537"/>
                </a:lnTo>
                <a:lnTo>
                  <a:pt x="4790" y="3537"/>
                </a:lnTo>
                <a:lnTo>
                  <a:pt x="4794" y="3533"/>
                </a:lnTo>
                <a:lnTo>
                  <a:pt x="4798" y="3530"/>
                </a:lnTo>
                <a:lnTo>
                  <a:pt x="4802" y="3526"/>
                </a:lnTo>
                <a:lnTo>
                  <a:pt x="4806" y="3522"/>
                </a:lnTo>
                <a:lnTo>
                  <a:pt x="4810" y="3518"/>
                </a:lnTo>
                <a:lnTo>
                  <a:pt x="4814" y="3514"/>
                </a:lnTo>
                <a:lnTo>
                  <a:pt x="4818" y="3510"/>
                </a:lnTo>
                <a:lnTo>
                  <a:pt x="4822" y="3506"/>
                </a:lnTo>
                <a:lnTo>
                  <a:pt x="4826" y="3502"/>
                </a:lnTo>
                <a:lnTo>
                  <a:pt x="4830" y="3498"/>
                </a:lnTo>
                <a:lnTo>
                  <a:pt x="4794" y="3462"/>
                </a:lnTo>
                <a:lnTo>
                  <a:pt x="4759" y="3427"/>
                </a:lnTo>
                <a:lnTo>
                  <a:pt x="4723" y="3387"/>
                </a:lnTo>
                <a:lnTo>
                  <a:pt x="4688" y="3348"/>
                </a:lnTo>
                <a:lnTo>
                  <a:pt x="4648" y="3308"/>
                </a:lnTo>
                <a:lnTo>
                  <a:pt x="4609" y="3265"/>
                </a:lnTo>
                <a:lnTo>
                  <a:pt x="4569" y="3226"/>
                </a:lnTo>
                <a:lnTo>
                  <a:pt x="4526" y="3182"/>
                </a:lnTo>
                <a:lnTo>
                  <a:pt x="4486" y="3139"/>
                </a:lnTo>
                <a:lnTo>
                  <a:pt x="4443" y="3095"/>
                </a:lnTo>
                <a:lnTo>
                  <a:pt x="4396" y="3052"/>
                </a:lnTo>
                <a:lnTo>
                  <a:pt x="4352" y="3008"/>
                </a:lnTo>
                <a:lnTo>
                  <a:pt x="4305" y="2965"/>
                </a:lnTo>
                <a:lnTo>
                  <a:pt x="4258" y="2925"/>
                </a:lnTo>
                <a:lnTo>
                  <a:pt x="4210" y="2882"/>
                </a:lnTo>
                <a:lnTo>
                  <a:pt x="4163" y="2839"/>
                </a:lnTo>
                <a:lnTo>
                  <a:pt x="4163" y="2850"/>
                </a:lnTo>
                <a:lnTo>
                  <a:pt x="4163" y="2858"/>
                </a:lnTo>
                <a:lnTo>
                  <a:pt x="4167" y="2870"/>
                </a:lnTo>
                <a:lnTo>
                  <a:pt x="4167" y="2878"/>
                </a:lnTo>
                <a:lnTo>
                  <a:pt x="4167" y="2890"/>
                </a:lnTo>
                <a:lnTo>
                  <a:pt x="4171" y="2898"/>
                </a:lnTo>
                <a:lnTo>
                  <a:pt x="4171" y="2910"/>
                </a:lnTo>
                <a:lnTo>
                  <a:pt x="4171" y="2918"/>
                </a:lnTo>
                <a:lnTo>
                  <a:pt x="4175" y="2929"/>
                </a:lnTo>
                <a:lnTo>
                  <a:pt x="4175" y="2937"/>
                </a:lnTo>
                <a:lnTo>
                  <a:pt x="4175" y="2949"/>
                </a:lnTo>
                <a:lnTo>
                  <a:pt x="4179" y="2957"/>
                </a:lnTo>
                <a:lnTo>
                  <a:pt x="4179" y="2965"/>
                </a:lnTo>
                <a:lnTo>
                  <a:pt x="4179" y="2977"/>
                </a:lnTo>
                <a:lnTo>
                  <a:pt x="4183" y="2985"/>
                </a:lnTo>
                <a:lnTo>
                  <a:pt x="4183" y="2997"/>
                </a:lnTo>
                <a:lnTo>
                  <a:pt x="4226" y="3032"/>
                </a:lnTo>
                <a:lnTo>
                  <a:pt x="4265" y="3064"/>
                </a:lnTo>
                <a:lnTo>
                  <a:pt x="4305" y="3099"/>
                </a:lnTo>
                <a:lnTo>
                  <a:pt x="4344" y="3135"/>
                </a:lnTo>
                <a:lnTo>
                  <a:pt x="4384" y="3170"/>
                </a:lnTo>
                <a:lnTo>
                  <a:pt x="4423" y="3206"/>
                </a:lnTo>
                <a:lnTo>
                  <a:pt x="4463" y="3241"/>
                </a:lnTo>
                <a:lnTo>
                  <a:pt x="4498" y="3281"/>
                </a:lnTo>
                <a:lnTo>
                  <a:pt x="4534" y="3316"/>
                </a:lnTo>
                <a:lnTo>
                  <a:pt x="4569" y="3352"/>
                </a:lnTo>
                <a:lnTo>
                  <a:pt x="4605" y="3387"/>
                </a:lnTo>
                <a:lnTo>
                  <a:pt x="4636" y="3423"/>
                </a:lnTo>
                <a:lnTo>
                  <a:pt x="4672" y="3455"/>
                </a:lnTo>
                <a:lnTo>
                  <a:pt x="4703" y="3490"/>
                </a:lnTo>
                <a:lnTo>
                  <a:pt x="4739" y="3526"/>
                </a:lnTo>
                <a:lnTo>
                  <a:pt x="4771" y="3557"/>
                </a:lnTo>
                <a:close/>
                <a:moveTo>
                  <a:pt x="3338" y="2077"/>
                </a:moveTo>
                <a:lnTo>
                  <a:pt x="3358" y="2088"/>
                </a:lnTo>
                <a:lnTo>
                  <a:pt x="3374" y="2100"/>
                </a:lnTo>
                <a:lnTo>
                  <a:pt x="3393" y="2112"/>
                </a:lnTo>
                <a:lnTo>
                  <a:pt x="3409" y="2128"/>
                </a:lnTo>
                <a:lnTo>
                  <a:pt x="3429" y="2140"/>
                </a:lnTo>
                <a:lnTo>
                  <a:pt x="3445" y="2152"/>
                </a:lnTo>
                <a:lnTo>
                  <a:pt x="3464" y="2164"/>
                </a:lnTo>
                <a:lnTo>
                  <a:pt x="3480" y="2179"/>
                </a:lnTo>
                <a:lnTo>
                  <a:pt x="3500" y="2191"/>
                </a:lnTo>
                <a:lnTo>
                  <a:pt x="3516" y="2207"/>
                </a:lnTo>
                <a:lnTo>
                  <a:pt x="3535" y="2219"/>
                </a:lnTo>
                <a:lnTo>
                  <a:pt x="3551" y="2235"/>
                </a:lnTo>
                <a:lnTo>
                  <a:pt x="3567" y="2246"/>
                </a:lnTo>
                <a:lnTo>
                  <a:pt x="3583" y="2262"/>
                </a:lnTo>
                <a:lnTo>
                  <a:pt x="3599" y="2278"/>
                </a:lnTo>
                <a:lnTo>
                  <a:pt x="3614" y="2290"/>
                </a:lnTo>
                <a:lnTo>
                  <a:pt x="3618" y="2294"/>
                </a:lnTo>
                <a:lnTo>
                  <a:pt x="3622" y="2294"/>
                </a:lnTo>
                <a:lnTo>
                  <a:pt x="3626" y="2294"/>
                </a:lnTo>
                <a:lnTo>
                  <a:pt x="3626" y="2298"/>
                </a:lnTo>
                <a:lnTo>
                  <a:pt x="3630" y="2298"/>
                </a:lnTo>
                <a:lnTo>
                  <a:pt x="3634" y="2298"/>
                </a:lnTo>
                <a:lnTo>
                  <a:pt x="3638" y="2302"/>
                </a:lnTo>
                <a:lnTo>
                  <a:pt x="3642" y="2302"/>
                </a:lnTo>
                <a:lnTo>
                  <a:pt x="3646" y="2302"/>
                </a:lnTo>
                <a:lnTo>
                  <a:pt x="3646" y="2306"/>
                </a:lnTo>
                <a:lnTo>
                  <a:pt x="3646" y="2294"/>
                </a:lnTo>
                <a:lnTo>
                  <a:pt x="3646" y="2282"/>
                </a:lnTo>
                <a:lnTo>
                  <a:pt x="3642" y="2270"/>
                </a:lnTo>
                <a:lnTo>
                  <a:pt x="3642" y="2258"/>
                </a:lnTo>
                <a:lnTo>
                  <a:pt x="3638" y="2246"/>
                </a:lnTo>
                <a:lnTo>
                  <a:pt x="3638" y="2235"/>
                </a:lnTo>
                <a:lnTo>
                  <a:pt x="3634" y="2223"/>
                </a:lnTo>
                <a:lnTo>
                  <a:pt x="3634" y="2211"/>
                </a:lnTo>
                <a:lnTo>
                  <a:pt x="3630" y="2199"/>
                </a:lnTo>
                <a:lnTo>
                  <a:pt x="3630" y="2191"/>
                </a:lnTo>
                <a:lnTo>
                  <a:pt x="3630" y="2179"/>
                </a:lnTo>
                <a:lnTo>
                  <a:pt x="3626" y="2167"/>
                </a:lnTo>
                <a:lnTo>
                  <a:pt x="3626" y="2156"/>
                </a:lnTo>
                <a:lnTo>
                  <a:pt x="3622" y="2144"/>
                </a:lnTo>
                <a:lnTo>
                  <a:pt x="3622" y="2132"/>
                </a:lnTo>
                <a:lnTo>
                  <a:pt x="3622" y="2120"/>
                </a:lnTo>
                <a:lnTo>
                  <a:pt x="3599" y="2100"/>
                </a:lnTo>
                <a:lnTo>
                  <a:pt x="3575" y="2081"/>
                </a:lnTo>
                <a:lnTo>
                  <a:pt x="3551" y="2061"/>
                </a:lnTo>
                <a:lnTo>
                  <a:pt x="3528" y="2041"/>
                </a:lnTo>
                <a:lnTo>
                  <a:pt x="3504" y="2021"/>
                </a:lnTo>
                <a:lnTo>
                  <a:pt x="3484" y="2002"/>
                </a:lnTo>
                <a:lnTo>
                  <a:pt x="3460" y="1982"/>
                </a:lnTo>
                <a:lnTo>
                  <a:pt x="3441" y="1966"/>
                </a:lnTo>
                <a:lnTo>
                  <a:pt x="3421" y="1946"/>
                </a:lnTo>
                <a:lnTo>
                  <a:pt x="3401" y="1931"/>
                </a:lnTo>
                <a:lnTo>
                  <a:pt x="3382" y="1911"/>
                </a:lnTo>
                <a:lnTo>
                  <a:pt x="3366" y="1895"/>
                </a:lnTo>
                <a:lnTo>
                  <a:pt x="3346" y="1875"/>
                </a:lnTo>
                <a:lnTo>
                  <a:pt x="3334" y="1860"/>
                </a:lnTo>
                <a:lnTo>
                  <a:pt x="3318" y="1844"/>
                </a:lnTo>
                <a:lnTo>
                  <a:pt x="3307" y="1828"/>
                </a:lnTo>
                <a:lnTo>
                  <a:pt x="3311" y="1844"/>
                </a:lnTo>
                <a:lnTo>
                  <a:pt x="3311" y="1856"/>
                </a:lnTo>
                <a:lnTo>
                  <a:pt x="3311" y="1871"/>
                </a:lnTo>
                <a:lnTo>
                  <a:pt x="3315" y="1887"/>
                </a:lnTo>
                <a:lnTo>
                  <a:pt x="3315" y="1903"/>
                </a:lnTo>
                <a:lnTo>
                  <a:pt x="3318" y="1919"/>
                </a:lnTo>
                <a:lnTo>
                  <a:pt x="3318" y="1935"/>
                </a:lnTo>
                <a:lnTo>
                  <a:pt x="3322" y="1950"/>
                </a:lnTo>
                <a:lnTo>
                  <a:pt x="3322" y="1966"/>
                </a:lnTo>
                <a:lnTo>
                  <a:pt x="3326" y="1982"/>
                </a:lnTo>
                <a:lnTo>
                  <a:pt x="3326" y="1998"/>
                </a:lnTo>
                <a:lnTo>
                  <a:pt x="3330" y="2013"/>
                </a:lnTo>
                <a:lnTo>
                  <a:pt x="3334" y="2029"/>
                </a:lnTo>
                <a:lnTo>
                  <a:pt x="3334" y="2045"/>
                </a:lnTo>
                <a:lnTo>
                  <a:pt x="3338" y="2061"/>
                </a:lnTo>
                <a:lnTo>
                  <a:pt x="3338" y="2077"/>
                </a:lnTo>
                <a:close/>
                <a:moveTo>
                  <a:pt x="3472" y="3277"/>
                </a:moveTo>
                <a:lnTo>
                  <a:pt x="3457" y="3289"/>
                </a:lnTo>
                <a:lnTo>
                  <a:pt x="3441" y="3304"/>
                </a:lnTo>
                <a:lnTo>
                  <a:pt x="3425" y="3316"/>
                </a:lnTo>
                <a:lnTo>
                  <a:pt x="3409" y="3328"/>
                </a:lnTo>
                <a:lnTo>
                  <a:pt x="3397" y="3340"/>
                </a:lnTo>
                <a:lnTo>
                  <a:pt x="3382" y="3352"/>
                </a:lnTo>
                <a:lnTo>
                  <a:pt x="3366" y="3364"/>
                </a:lnTo>
                <a:lnTo>
                  <a:pt x="3350" y="3376"/>
                </a:lnTo>
                <a:lnTo>
                  <a:pt x="3334" y="3383"/>
                </a:lnTo>
                <a:lnTo>
                  <a:pt x="3318" y="3395"/>
                </a:lnTo>
                <a:lnTo>
                  <a:pt x="3303" y="3403"/>
                </a:lnTo>
                <a:lnTo>
                  <a:pt x="3291" y="3415"/>
                </a:lnTo>
                <a:lnTo>
                  <a:pt x="3275" y="3423"/>
                </a:lnTo>
                <a:lnTo>
                  <a:pt x="3259" y="3431"/>
                </a:lnTo>
                <a:lnTo>
                  <a:pt x="3243" y="3439"/>
                </a:lnTo>
                <a:lnTo>
                  <a:pt x="3232" y="3447"/>
                </a:lnTo>
                <a:lnTo>
                  <a:pt x="3196" y="3427"/>
                </a:lnTo>
                <a:lnTo>
                  <a:pt x="3240" y="3399"/>
                </a:lnTo>
                <a:lnTo>
                  <a:pt x="3283" y="3368"/>
                </a:lnTo>
                <a:lnTo>
                  <a:pt x="3322" y="3332"/>
                </a:lnTo>
                <a:lnTo>
                  <a:pt x="3366" y="3297"/>
                </a:lnTo>
                <a:lnTo>
                  <a:pt x="3401" y="3257"/>
                </a:lnTo>
                <a:lnTo>
                  <a:pt x="3441" y="3218"/>
                </a:lnTo>
                <a:lnTo>
                  <a:pt x="3476" y="3174"/>
                </a:lnTo>
                <a:lnTo>
                  <a:pt x="3508" y="3135"/>
                </a:lnTo>
                <a:lnTo>
                  <a:pt x="3535" y="3091"/>
                </a:lnTo>
                <a:lnTo>
                  <a:pt x="3567" y="3048"/>
                </a:lnTo>
                <a:lnTo>
                  <a:pt x="3591" y="3004"/>
                </a:lnTo>
                <a:lnTo>
                  <a:pt x="3610" y="2965"/>
                </a:lnTo>
                <a:lnTo>
                  <a:pt x="3630" y="2925"/>
                </a:lnTo>
                <a:lnTo>
                  <a:pt x="3646" y="2886"/>
                </a:lnTo>
                <a:lnTo>
                  <a:pt x="3658" y="2850"/>
                </a:lnTo>
                <a:lnTo>
                  <a:pt x="3666" y="2819"/>
                </a:lnTo>
                <a:lnTo>
                  <a:pt x="3662" y="2819"/>
                </a:lnTo>
                <a:lnTo>
                  <a:pt x="3658" y="2815"/>
                </a:lnTo>
                <a:lnTo>
                  <a:pt x="3654" y="2815"/>
                </a:lnTo>
                <a:lnTo>
                  <a:pt x="3646" y="2811"/>
                </a:lnTo>
                <a:lnTo>
                  <a:pt x="3642" y="2811"/>
                </a:lnTo>
                <a:lnTo>
                  <a:pt x="3638" y="2807"/>
                </a:lnTo>
                <a:lnTo>
                  <a:pt x="3634" y="2807"/>
                </a:lnTo>
                <a:lnTo>
                  <a:pt x="3630" y="2803"/>
                </a:lnTo>
                <a:lnTo>
                  <a:pt x="3626" y="2803"/>
                </a:lnTo>
                <a:lnTo>
                  <a:pt x="3622" y="2799"/>
                </a:lnTo>
                <a:lnTo>
                  <a:pt x="3618" y="2799"/>
                </a:lnTo>
                <a:lnTo>
                  <a:pt x="3614" y="2795"/>
                </a:lnTo>
                <a:lnTo>
                  <a:pt x="3606" y="2795"/>
                </a:lnTo>
                <a:lnTo>
                  <a:pt x="3603" y="2791"/>
                </a:lnTo>
                <a:lnTo>
                  <a:pt x="3599" y="2791"/>
                </a:lnTo>
                <a:lnTo>
                  <a:pt x="3595" y="2787"/>
                </a:lnTo>
                <a:lnTo>
                  <a:pt x="3492" y="2929"/>
                </a:lnTo>
                <a:lnTo>
                  <a:pt x="3484" y="2929"/>
                </a:lnTo>
                <a:lnTo>
                  <a:pt x="3480" y="2929"/>
                </a:lnTo>
                <a:lnTo>
                  <a:pt x="3476" y="2929"/>
                </a:lnTo>
                <a:lnTo>
                  <a:pt x="3472" y="2925"/>
                </a:lnTo>
                <a:lnTo>
                  <a:pt x="3468" y="2925"/>
                </a:lnTo>
                <a:lnTo>
                  <a:pt x="3464" y="2925"/>
                </a:lnTo>
                <a:lnTo>
                  <a:pt x="3460" y="2925"/>
                </a:lnTo>
                <a:lnTo>
                  <a:pt x="3457" y="2925"/>
                </a:lnTo>
                <a:lnTo>
                  <a:pt x="3453" y="2922"/>
                </a:lnTo>
                <a:lnTo>
                  <a:pt x="3449" y="2922"/>
                </a:lnTo>
                <a:lnTo>
                  <a:pt x="3445" y="2922"/>
                </a:lnTo>
                <a:lnTo>
                  <a:pt x="3441" y="2922"/>
                </a:lnTo>
                <a:lnTo>
                  <a:pt x="3437" y="2922"/>
                </a:lnTo>
                <a:lnTo>
                  <a:pt x="3433" y="2922"/>
                </a:lnTo>
                <a:lnTo>
                  <a:pt x="3429" y="2918"/>
                </a:lnTo>
                <a:lnTo>
                  <a:pt x="3425" y="2918"/>
                </a:lnTo>
                <a:lnTo>
                  <a:pt x="3425" y="2925"/>
                </a:lnTo>
                <a:lnTo>
                  <a:pt x="3425" y="2929"/>
                </a:lnTo>
                <a:lnTo>
                  <a:pt x="3425" y="2937"/>
                </a:lnTo>
                <a:lnTo>
                  <a:pt x="3425" y="2945"/>
                </a:lnTo>
                <a:lnTo>
                  <a:pt x="3425" y="2949"/>
                </a:lnTo>
                <a:lnTo>
                  <a:pt x="3425" y="2957"/>
                </a:lnTo>
                <a:lnTo>
                  <a:pt x="3425" y="2965"/>
                </a:lnTo>
                <a:lnTo>
                  <a:pt x="3425" y="2969"/>
                </a:lnTo>
                <a:lnTo>
                  <a:pt x="3425" y="2977"/>
                </a:lnTo>
                <a:lnTo>
                  <a:pt x="3425" y="2985"/>
                </a:lnTo>
                <a:lnTo>
                  <a:pt x="3425" y="2989"/>
                </a:lnTo>
                <a:lnTo>
                  <a:pt x="3425" y="2997"/>
                </a:lnTo>
                <a:lnTo>
                  <a:pt x="3425" y="3004"/>
                </a:lnTo>
                <a:lnTo>
                  <a:pt x="3425" y="3008"/>
                </a:lnTo>
                <a:lnTo>
                  <a:pt x="3425" y="3016"/>
                </a:lnTo>
                <a:lnTo>
                  <a:pt x="3425" y="3024"/>
                </a:lnTo>
                <a:lnTo>
                  <a:pt x="3425" y="3032"/>
                </a:lnTo>
                <a:lnTo>
                  <a:pt x="3425" y="3040"/>
                </a:lnTo>
                <a:lnTo>
                  <a:pt x="3421" y="3052"/>
                </a:lnTo>
                <a:lnTo>
                  <a:pt x="3417" y="3068"/>
                </a:lnTo>
                <a:lnTo>
                  <a:pt x="3413" y="3079"/>
                </a:lnTo>
                <a:lnTo>
                  <a:pt x="3409" y="3095"/>
                </a:lnTo>
                <a:lnTo>
                  <a:pt x="3401" y="3111"/>
                </a:lnTo>
                <a:lnTo>
                  <a:pt x="3393" y="3123"/>
                </a:lnTo>
                <a:lnTo>
                  <a:pt x="3386" y="3139"/>
                </a:lnTo>
                <a:lnTo>
                  <a:pt x="3378" y="3154"/>
                </a:lnTo>
                <a:lnTo>
                  <a:pt x="3366" y="3170"/>
                </a:lnTo>
                <a:lnTo>
                  <a:pt x="3358" y="3182"/>
                </a:lnTo>
                <a:lnTo>
                  <a:pt x="3342" y="3194"/>
                </a:lnTo>
                <a:lnTo>
                  <a:pt x="3330" y="3202"/>
                </a:lnTo>
                <a:lnTo>
                  <a:pt x="3315" y="3214"/>
                </a:lnTo>
                <a:lnTo>
                  <a:pt x="3303" y="3218"/>
                </a:lnTo>
                <a:lnTo>
                  <a:pt x="3291" y="3222"/>
                </a:lnTo>
                <a:lnTo>
                  <a:pt x="3283" y="3222"/>
                </a:lnTo>
                <a:lnTo>
                  <a:pt x="3275" y="3226"/>
                </a:lnTo>
                <a:lnTo>
                  <a:pt x="3263" y="3226"/>
                </a:lnTo>
                <a:lnTo>
                  <a:pt x="3255" y="3226"/>
                </a:lnTo>
                <a:lnTo>
                  <a:pt x="3247" y="3226"/>
                </a:lnTo>
                <a:lnTo>
                  <a:pt x="3240" y="3226"/>
                </a:lnTo>
                <a:lnTo>
                  <a:pt x="3232" y="3226"/>
                </a:lnTo>
                <a:lnTo>
                  <a:pt x="3224" y="3226"/>
                </a:lnTo>
                <a:lnTo>
                  <a:pt x="3220" y="3226"/>
                </a:lnTo>
                <a:lnTo>
                  <a:pt x="3212" y="3226"/>
                </a:lnTo>
                <a:lnTo>
                  <a:pt x="3204" y="3222"/>
                </a:lnTo>
                <a:lnTo>
                  <a:pt x="3196" y="3222"/>
                </a:lnTo>
                <a:lnTo>
                  <a:pt x="3188" y="3218"/>
                </a:lnTo>
                <a:lnTo>
                  <a:pt x="3180" y="3214"/>
                </a:lnTo>
                <a:lnTo>
                  <a:pt x="3172" y="3214"/>
                </a:lnTo>
                <a:lnTo>
                  <a:pt x="3169" y="3222"/>
                </a:lnTo>
                <a:lnTo>
                  <a:pt x="3169" y="3229"/>
                </a:lnTo>
                <a:lnTo>
                  <a:pt x="3169" y="3237"/>
                </a:lnTo>
                <a:lnTo>
                  <a:pt x="3169" y="3245"/>
                </a:lnTo>
                <a:lnTo>
                  <a:pt x="3169" y="3253"/>
                </a:lnTo>
                <a:lnTo>
                  <a:pt x="3169" y="3257"/>
                </a:lnTo>
                <a:lnTo>
                  <a:pt x="3169" y="3265"/>
                </a:lnTo>
                <a:lnTo>
                  <a:pt x="3165" y="3273"/>
                </a:lnTo>
                <a:lnTo>
                  <a:pt x="3165" y="3281"/>
                </a:lnTo>
                <a:lnTo>
                  <a:pt x="3165" y="3289"/>
                </a:lnTo>
                <a:lnTo>
                  <a:pt x="3165" y="3297"/>
                </a:lnTo>
                <a:lnTo>
                  <a:pt x="3165" y="3304"/>
                </a:lnTo>
                <a:lnTo>
                  <a:pt x="3165" y="3312"/>
                </a:lnTo>
                <a:lnTo>
                  <a:pt x="3161" y="3320"/>
                </a:lnTo>
                <a:lnTo>
                  <a:pt x="3161" y="3328"/>
                </a:lnTo>
                <a:lnTo>
                  <a:pt x="3157" y="3336"/>
                </a:lnTo>
                <a:lnTo>
                  <a:pt x="3145" y="3379"/>
                </a:lnTo>
                <a:lnTo>
                  <a:pt x="3125" y="3423"/>
                </a:lnTo>
                <a:lnTo>
                  <a:pt x="3101" y="3458"/>
                </a:lnTo>
                <a:lnTo>
                  <a:pt x="3078" y="3490"/>
                </a:lnTo>
                <a:lnTo>
                  <a:pt x="3046" y="3518"/>
                </a:lnTo>
                <a:lnTo>
                  <a:pt x="3011" y="3545"/>
                </a:lnTo>
                <a:lnTo>
                  <a:pt x="2975" y="3565"/>
                </a:lnTo>
                <a:lnTo>
                  <a:pt x="2936" y="3585"/>
                </a:lnTo>
                <a:lnTo>
                  <a:pt x="2892" y="3601"/>
                </a:lnTo>
                <a:lnTo>
                  <a:pt x="2849" y="3612"/>
                </a:lnTo>
                <a:lnTo>
                  <a:pt x="2805" y="3624"/>
                </a:lnTo>
                <a:lnTo>
                  <a:pt x="2758" y="3632"/>
                </a:lnTo>
                <a:lnTo>
                  <a:pt x="2711" y="3640"/>
                </a:lnTo>
                <a:lnTo>
                  <a:pt x="2659" y="3648"/>
                </a:lnTo>
                <a:lnTo>
                  <a:pt x="2612" y="3652"/>
                </a:lnTo>
                <a:lnTo>
                  <a:pt x="2565" y="3656"/>
                </a:lnTo>
                <a:lnTo>
                  <a:pt x="2498" y="3656"/>
                </a:lnTo>
                <a:lnTo>
                  <a:pt x="2427" y="3652"/>
                </a:lnTo>
                <a:lnTo>
                  <a:pt x="2356" y="3640"/>
                </a:lnTo>
                <a:lnTo>
                  <a:pt x="2281" y="3624"/>
                </a:lnTo>
                <a:lnTo>
                  <a:pt x="2206" y="3601"/>
                </a:lnTo>
                <a:lnTo>
                  <a:pt x="2131" y="3569"/>
                </a:lnTo>
                <a:lnTo>
                  <a:pt x="2056" y="3537"/>
                </a:lnTo>
                <a:lnTo>
                  <a:pt x="1985" y="3498"/>
                </a:lnTo>
                <a:lnTo>
                  <a:pt x="1918" y="3451"/>
                </a:lnTo>
                <a:lnTo>
                  <a:pt x="1855" y="3403"/>
                </a:lnTo>
                <a:lnTo>
                  <a:pt x="1795" y="3352"/>
                </a:lnTo>
                <a:lnTo>
                  <a:pt x="1748" y="3293"/>
                </a:lnTo>
                <a:lnTo>
                  <a:pt x="1709" y="3233"/>
                </a:lnTo>
                <a:lnTo>
                  <a:pt x="1677" y="3166"/>
                </a:lnTo>
                <a:lnTo>
                  <a:pt x="1657" y="3099"/>
                </a:lnTo>
                <a:lnTo>
                  <a:pt x="1649" y="3028"/>
                </a:lnTo>
                <a:lnTo>
                  <a:pt x="1614" y="3036"/>
                </a:lnTo>
                <a:lnTo>
                  <a:pt x="1578" y="3044"/>
                </a:lnTo>
                <a:lnTo>
                  <a:pt x="1543" y="3056"/>
                </a:lnTo>
                <a:lnTo>
                  <a:pt x="1503" y="3068"/>
                </a:lnTo>
                <a:lnTo>
                  <a:pt x="1468" y="3079"/>
                </a:lnTo>
                <a:lnTo>
                  <a:pt x="1432" y="3091"/>
                </a:lnTo>
                <a:lnTo>
                  <a:pt x="1393" y="3107"/>
                </a:lnTo>
                <a:lnTo>
                  <a:pt x="1357" y="3119"/>
                </a:lnTo>
                <a:lnTo>
                  <a:pt x="1318" y="3139"/>
                </a:lnTo>
                <a:lnTo>
                  <a:pt x="1282" y="3154"/>
                </a:lnTo>
                <a:lnTo>
                  <a:pt x="1243" y="3170"/>
                </a:lnTo>
                <a:lnTo>
                  <a:pt x="1207" y="3190"/>
                </a:lnTo>
                <a:lnTo>
                  <a:pt x="1172" y="3210"/>
                </a:lnTo>
                <a:lnTo>
                  <a:pt x="1132" y="3233"/>
                </a:lnTo>
                <a:lnTo>
                  <a:pt x="1097" y="3253"/>
                </a:lnTo>
                <a:lnTo>
                  <a:pt x="1061" y="3277"/>
                </a:lnTo>
                <a:lnTo>
                  <a:pt x="1101" y="3344"/>
                </a:lnTo>
                <a:lnTo>
                  <a:pt x="1152" y="3415"/>
                </a:lnTo>
                <a:lnTo>
                  <a:pt x="1211" y="3482"/>
                </a:lnTo>
                <a:lnTo>
                  <a:pt x="1278" y="3549"/>
                </a:lnTo>
                <a:lnTo>
                  <a:pt x="1353" y="3616"/>
                </a:lnTo>
                <a:lnTo>
                  <a:pt x="1436" y="3683"/>
                </a:lnTo>
                <a:lnTo>
                  <a:pt x="1531" y="3743"/>
                </a:lnTo>
                <a:lnTo>
                  <a:pt x="1626" y="3802"/>
                </a:lnTo>
                <a:lnTo>
                  <a:pt x="1732" y="3857"/>
                </a:lnTo>
                <a:lnTo>
                  <a:pt x="1843" y="3909"/>
                </a:lnTo>
                <a:lnTo>
                  <a:pt x="1957" y="3952"/>
                </a:lnTo>
                <a:lnTo>
                  <a:pt x="2076" y="3987"/>
                </a:lnTo>
                <a:lnTo>
                  <a:pt x="2202" y="4019"/>
                </a:lnTo>
                <a:lnTo>
                  <a:pt x="2328" y="4043"/>
                </a:lnTo>
                <a:lnTo>
                  <a:pt x="2458" y="4055"/>
                </a:lnTo>
                <a:lnTo>
                  <a:pt x="2588" y="4063"/>
                </a:lnTo>
                <a:lnTo>
                  <a:pt x="2632" y="4059"/>
                </a:lnTo>
                <a:lnTo>
                  <a:pt x="2671" y="4059"/>
                </a:lnTo>
                <a:lnTo>
                  <a:pt x="2719" y="4055"/>
                </a:lnTo>
                <a:lnTo>
                  <a:pt x="2762" y="4047"/>
                </a:lnTo>
                <a:lnTo>
                  <a:pt x="2802" y="4043"/>
                </a:lnTo>
                <a:lnTo>
                  <a:pt x="2845" y="4035"/>
                </a:lnTo>
                <a:lnTo>
                  <a:pt x="2888" y="4023"/>
                </a:lnTo>
                <a:lnTo>
                  <a:pt x="2928" y="4015"/>
                </a:lnTo>
                <a:lnTo>
                  <a:pt x="2963" y="4003"/>
                </a:lnTo>
                <a:lnTo>
                  <a:pt x="2999" y="3991"/>
                </a:lnTo>
                <a:lnTo>
                  <a:pt x="3030" y="3976"/>
                </a:lnTo>
                <a:lnTo>
                  <a:pt x="3058" y="3964"/>
                </a:lnTo>
                <a:lnTo>
                  <a:pt x="3082" y="3948"/>
                </a:lnTo>
                <a:lnTo>
                  <a:pt x="3097" y="3936"/>
                </a:lnTo>
                <a:lnTo>
                  <a:pt x="3113" y="3920"/>
                </a:lnTo>
                <a:lnTo>
                  <a:pt x="3117" y="3905"/>
                </a:lnTo>
                <a:lnTo>
                  <a:pt x="3121" y="3885"/>
                </a:lnTo>
                <a:lnTo>
                  <a:pt x="3125" y="3861"/>
                </a:lnTo>
                <a:lnTo>
                  <a:pt x="3129" y="3841"/>
                </a:lnTo>
                <a:lnTo>
                  <a:pt x="3129" y="3826"/>
                </a:lnTo>
                <a:lnTo>
                  <a:pt x="3129" y="3806"/>
                </a:lnTo>
                <a:lnTo>
                  <a:pt x="3129" y="3786"/>
                </a:lnTo>
                <a:lnTo>
                  <a:pt x="3129" y="3766"/>
                </a:lnTo>
                <a:lnTo>
                  <a:pt x="3125" y="3751"/>
                </a:lnTo>
                <a:lnTo>
                  <a:pt x="3121" y="3731"/>
                </a:lnTo>
                <a:lnTo>
                  <a:pt x="3113" y="3715"/>
                </a:lnTo>
                <a:lnTo>
                  <a:pt x="3109" y="3695"/>
                </a:lnTo>
                <a:lnTo>
                  <a:pt x="3101" y="3680"/>
                </a:lnTo>
                <a:lnTo>
                  <a:pt x="3090" y="3660"/>
                </a:lnTo>
                <a:lnTo>
                  <a:pt x="3078" y="3644"/>
                </a:lnTo>
                <a:lnTo>
                  <a:pt x="3066" y="3628"/>
                </a:lnTo>
                <a:lnTo>
                  <a:pt x="3054" y="3608"/>
                </a:lnTo>
                <a:lnTo>
                  <a:pt x="3054" y="3605"/>
                </a:lnTo>
                <a:lnTo>
                  <a:pt x="3054" y="3601"/>
                </a:lnTo>
                <a:lnTo>
                  <a:pt x="3054" y="3593"/>
                </a:lnTo>
                <a:lnTo>
                  <a:pt x="3058" y="3589"/>
                </a:lnTo>
                <a:lnTo>
                  <a:pt x="3058" y="3577"/>
                </a:lnTo>
                <a:lnTo>
                  <a:pt x="3062" y="3569"/>
                </a:lnTo>
                <a:lnTo>
                  <a:pt x="3062" y="3561"/>
                </a:lnTo>
                <a:lnTo>
                  <a:pt x="3066" y="3549"/>
                </a:lnTo>
                <a:lnTo>
                  <a:pt x="3074" y="3537"/>
                </a:lnTo>
                <a:lnTo>
                  <a:pt x="3078" y="3526"/>
                </a:lnTo>
                <a:lnTo>
                  <a:pt x="3082" y="3518"/>
                </a:lnTo>
                <a:lnTo>
                  <a:pt x="3090" y="3506"/>
                </a:lnTo>
                <a:lnTo>
                  <a:pt x="3097" y="3498"/>
                </a:lnTo>
                <a:lnTo>
                  <a:pt x="3109" y="3486"/>
                </a:lnTo>
                <a:lnTo>
                  <a:pt x="3117" y="3478"/>
                </a:lnTo>
                <a:lnTo>
                  <a:pt x="3121" y="3490"/>
                </a:lnTo>
                <a:lnTo>
                  <a:pt x="3125" y="3502"/>
                </a:lnTo>
                <a:lnTo>
                  <a:pt x="3129" y="3514"/>
                </a:lnTo>
                <a:lnTo>
                  <a:pt x="3137" y="3526"/>
                </a:lnTo>
                <a:lnTo>
                  <a:pt x="3141" y="3537"/>
                </a:lnTo>
                <a:lnTo>
                  <a:pt x="3145" y="3545"/>
                </a:lnTo>
                <a:lnTo>
                  <a:pt x="3149" y="3557"/>
                </a:lnTo>
                <a:lnTo>
                  <a:pt x="3157" y="3565"/>
                </a:lnTo>
                <a:lnTo>
                  <a:pt x="3161" y="3573"/>
                </a:lnTo>
                <a:lnTo>
                  <a:pt x="3165" y="3581"/>
                </a:lnTo>
                <a:lnTo>
                  <a:pt x="3172" y="3585"/>
                </a:lnTo>
                <a:lnTo>
                  <a:pt x="3176" y="3593"/>
                </a:lnTo>
                <a:lnTo>
                  <a:pt x="3180" y="3597"/>
                </a:lnTo>
                <a:lnTo>
                  <a:pt x="3188" y="3605"/>
                </a:lnTo>
                <a:lnTo>
                  <a:pt x="3192" y="3608"/>
                </a:lnTo>
                <a:lnTo>
                  <a:pt x="3196" y="3608"/>
                </a:lnTo>
                <a:lnTo>
                  <a:pt x="3200" y="3612"/>
                </a:lnTo>
                <a:lnTo>
                  <a:pt x="3208" y="3612"/>
                </a:lnTo>
                <a:lnTo>
                  <a:pt x="3216" y="3616"/>
                </a:lnTo>
                <a:lnTo>
                  <a:pt x="3224" y="3616"/>
                </a:lnTo>
                <a:lnTo>
                  <a:pt x="3232" y="3616"/>
                </a:lnTo>
                <a:lnTo>
                  <a:pt x="3243" y="3616"/>
                </a:lnTo>
                <a:lnTo>
                  <a:pt x="3251" y="3616"/>
                </a:lnTo>
                <a:lnTo>
                  <a:pt x="3263" y="3616"/>
                </a:lnTo>
                <a:lnTo>
                  <a:pt x="3275" y="3616"/>
                </a:lnTo>
                <a:lnTo>
                  <a:pt x="3283" y="3616"/>
                </a:lnTo>
                <a:lnTo>
                  <a:pt x="3295" y="3612"/>
                </a:lnTo>
                <a:lnTo>
                  <a:pt x="3307" y="3612"/>
                </a:lnTo>
                <a:lnTo>
                  <a:pt x="3318" y="3608"/>
                </a:lnTo>
                <a:lnTo>
                  <a:pt x="3330" y="3605"/>
                </a:lnTo>
                <a:lnTo>
                  <a:pt x="3342" y="3601"/>
                </a:lnTo>
                <a:lnTo>
                  <a:pt x="3354" y="3597"/>
                </a:lnTo>
                <a:lnTo>
                  <a:pt x="3362" y="3593"/>
                </a:lnTo>
                <a:lnTo>
                  <a:pt x="3370" y="3585"/>
                </a:lnTo>
                <a:lnTo>
                  <a:pt x="3378" y="3577"/>
                </a:lnTo>
                <a:lnTo>
                  <a:pt x="3389" y="3565"/>
                </a:lnTo>
                <a:lnTo>
                  <a:pt x="3397" y="3557"/>
                </a:lnTo>
                <a:lnTo>
                  <a:pt x="3409" y="3541"/>
                </a:lnTo>
                <a:lnTo>
                  <a:pt x="3421" y="3530"/>
                </a:lnTo>
                <a:lnTo>
                  <a:pt x="3433" y="3518"/>
                </a:lnTo>
                <a:lnTo>
                  <a:pt x="3445" y="3506"/>
                </a:lnTo>
                <a:lnTo>
                  <a:pt x="3460" y="3490"/>
                </a:lnTo>
                <a:lnTo>
                  <a:pt x="3476" y="3478"/>
                </a:lnTo>
                <a:lnTo>
                  <a:pt x="3492" y="3466"/>
                </a:lnTo>
                <a:lnTo>
                  <a:pt x="3512" y="3455"/>
                </a:lnTo>
                <a:lnTo>
                  <a:pt x="3528" y="3447"/>
                </a:lnTo>
                <a:lnTo>
                  <a:pt x="3551" y="3439"/>
                </a:lnTo>
                <a:lnTo>
                  <a:pt x="3575" y="3435"/>
                </a:lnTo>
                <a:lnTo>
                  <a:pt x="3595" y="3431"/>
                </a:lnTo>
                <a:lnTo>
                  <a:pt x="3614" y="3427"/>
                </a:lnTo>
                <a:lnTo>
                  <a:pt x="3638" y="3423"/>
                </a:lnTo>
                <a:lnTo>
                  <a:pt x="3662" y="3419"/>
                </a:lnTo>
                <a:lnTo>
                  <a:pt x="3685" y="3415"/>
                </a:lnTo>
                <a:lnTo>
                  <a:pt x="3713" y="3415"/>
                </a:lnTo>
                <a:lnTo>
                  <a:pt x="3741" y="3411"/>
                </a:lnTo>
                <a:lnTo>
                  <a:pt x="3764" y="3407"/>
                </a:lnTo>
                <a:lnTo>
                  <a:pt x="3792" y="3407"/>
                </a:lnTo>
                <a:lnTo>
                  <a:pt x="3820" y="3403"/>
                </a:lnTo>
                <a:lnTo>
                  <a:pt x="3843" y="3399"/>
                </a:lnTo>
                <a:lnTo>
                  <a:pt x="3871" y="3399"/>
                </a:lnTo>
                <a:lnTo>
                  <a:pt x="3891" y="3395"/>
                </a:lnTo>
                <a:lnTo>
                  <a:pt x="3914" y="3391"/>
                </a:lnTo>
                <a:lnTo>
                  <a:pt x="3930" y="3391"/>
                </a:lnTo>
                <a:lnTo>
                  <a:pt x="3946" y="3387"/>
                </a:lnTo>
                <a:lnTo>
                  <a:pt x="3914" y="3372"/>
                </a:lnTo>
                <a:lnTo>
                  <a:pt x="3883" y="3360"/>
                </a:lnTo>
                <a:lnTo>
                  <a:pt x="3851" y="3344"/>
                </a:lnTo>
                <a:lnTo>
                  <a:pt x="3820" y="3332"/>
                </a:lnTo>
                <a:lnTo>
                  <a:pt x="3792" y="3320"/>
                </a:lnTo>
                <a:lnTo>
                  <a:pt x="3764" y="3312"/>
                </a:lnTo>
                <a:lnTo>
                  <a:pt x="3733" y="3304"/>
                </a:lnTo>
                <a:lnTo>
                  <a:pt x="3705" y="3297"/>
                </a:lnTo>
                <a:lnTo>
                  <a:pt x="3678" y="3289"/>
                </a:lnTo>
                <a:lnTo>
                  <a:pt x="3650" y="3285"/>
                </a:lnTo>
                <a:lnTo>
                  <a:pt x="3622" y="3281"/>
                </a:lnTo>
                <a:lnTo>
                  <a:pt x="3595" y="3277"/>
                </a:lnTo>
                <a:lnTo>
                  <a:pt x="3563" y="3277"/>
                </a:lnTo>
                <a:lnTo>
                  <a:pt x="3535" y="3273"/>
                </a:lnTo>
                <a:lnTo>
                  <a:pt x="3504" y="3277"/>
                </a:lnTo>
                <a:lnTo>
                  <a:pt x="3472" y="3277"/>
                </a:lnTo>
                <a:close/>
                <a:moveTo>
                  <a:pt x="3745" y="2858"/>
                </a:moveTo>
                <a:lnTo>
                  <a:pt x="3737" y="2878"/>
                </a:lnTo>
                <a:lnTo>
                  <a:pt x="3733" y="2902"/>
                </a:lnTo>
                <a:lnTo>
                  <a:pt x="3725" y="2922"/>
                </a:lnTo>
                <a:lnTo>
                  <a:pt x="3713" y="2941"/>
                </a:lnTo>
                <a:lnTo>
                  <a:pt x="3705" y="2961"/>
                </a:lnTo>
                <a:lnTo>
                  <a:pt x="3693" y="2985"/>
                </a:lnTo>
                <a:lnTo>
                  <a:pt x="3685" y="3004"/>
                </a:lnTo>
                <a:lnTo>
                  <a:pt x="3674" y="3024"/>
                </a:lnTo>
                <a:lnTo>
                  <a:pt x="3662" y="3044"/>
                </a:lnTo>
                <a:lnTo>
                  <a:pt x="3650" y="3064"/>
                </a:lnTo>
                <a:lnTo>
                  <a:pt x="3638" y="3083"/>
                </a:lnTo>
                <a:lnTo>
                  <a:pt x="3626" y="3099"/>
                </a:lnTo>
                <a:lnTo>
                  <a:pt x="3610" y="3119"/>
                </a:lnTo>
                <a:lnTo>
                  <a:pt x="3599" y="3139"/>
                </a:lnTo>
                <a:lnTo>
                  <a:pt x="3583" y="3154"/>
                </a:lnTo>
                <a:lnTo>
                  <a:pt x="3567" y="3174"/>
                </a:lnTo>
                <a:lnTo>
                  <a:pt x="3579" y="3170"/>
                </a:lnTo>
                <a:lnTo>
                  <a:pt x="3587" y="3166"/>
                </a:lnTo>
                <a:lnTo>
                  <a:pt x="3599" y="3166"/>
                </a:lnTo>
                <a:lnTo>
                  <a:pt x="3606" y="3162"/>
                </a:lnTo>
                <a:lnTo>
                  <a:pt x="3618" y="3162"/>
                </a:lnTo>
                <a:lnTo>
                  <a:pt x="3630" y="3158"/>
                </a:lnTo>
                <a:lnTo>
                  <a:pt x="3642" y="3158"/>
                </a:lnTo>
                <a:lnTo>
                  <a:pt x="3654" y="3154"/>
                </a:lnTo>
                <a:lnTo>
                  <a:pt x="3666" y="3154"/>
                </a:lnTo>
                <a:lnTo>
                  <a:pt x="3681" y="3151"/>
                </a:lnTo>
                <a:lnTo>
                  <a:pt x="3693" y="3151"/>
                </a:lnTo>
                <a:lnTo>
                  <a:pt x="3709" y="3151"/>
                </a:lnTo>
                <a:lnTo>
                  <a:pt x="3725" y="3147"/>
                </a:lnTo>
                <a:lnTo>
                  <a:pt x="3741" y="3147"/>
                </a:lnTo>
                <a:lnTo>
                  <a:pt x="3760" y="3147"/>
                </a:lnTo>
                <a:lnTo>
                  <a:pt x="3776" y="3147"/>
                </a:lnTo>
                <a:lnTo>
                  <a:pt x="3796" y="3154"/>
                </a:lnTo>
                <a:lnTo>
                  <a:pt x="3816" y="3158"/>
                </a:lnTo>
                <a:lnTo>
                  <a:pt x="3831" y="3166"/>
                </a:lnTo>
                <a:lnTo>
                  <a:pt x="3847" y="3174"/>
                </a:lnTo>
                <a:lnTo>
                  <a:pt x="3863" y="3182"/>
                </a:lnTo>
                <a:lnTo>
                  <a:pt x="3879" y="3190"/>
                </a:lnTo>
                <a:lnTo>
                  <a:pt x="3895" y="3202"/>
                </a:lnTo>
                <a:lnTo>
                  <a:pt x="3914" y="3210"/>
                </a:lnTo>
                <a:lnTo>
                  <a:pt x="3934" y="3222"/>
                </a:lnTo>
                <a:lnTo>
                  <a:pt x="3954" y="3233"/>
                </a:lnTo>
                <a:lnTo>
                  <a:pt x="3977" y="3241"/>
                </a:lnTo>
                <a:lnTo>
                  <a:pt x="4001" y="3257"/>
                </a:lnTo>
                <a:lnTo>
                  <a:pt x="4029" y="3269"/>
                </a:lnTo>
                <a:lnTo>
                  <a:pt x="4060" y="3281"/>
                </a:lnTo>
                <a:lnTo>
                  <a:pt x="4092" y="3297"/>
                </a:lnTo>
                <a:lnTo>
                  <a:pt x="4131" y="3308"/>
                </a:lnTo>
                <a:lnTo>
                  <a:pt x="4131" y="3301"/>
                </a:lnTo>
                <a:lnTo>
                  <a:pt x="4131" y="3289"/>
                </a:lnTo>
                <a:lnTo>
                  <a:pt x="4127" y="3281"/>
                </a:lnTo>
                <a:lnTo>
                  <a:pt x="4127" y="3269"/>
                </a:lnTo>
                <a:lnTo>
                  <a:pt x="4127" y="3261"/>
                </a:lnTo>
                <a:lnTo>
                  <a:pt x="4127" y="3249"/>
                </a:lnTo>
                <a:lnTo>
                  <a:pt x="4127" y="3241"/>
                </a:lnTo>
                <a:lnTo>
                  <a:pt x="4127" y="3229"/>
                </a:lnTo>
                <a:lnTo>
                  <a:pt x="4123" y="3222"/>
                </a:lnTo>
                <a:lnTo>
                  <a:pt x="4123" y="3210"/>
                </a:lnTo>
                <a:lnTo>
                  <a:pt x="4123" y="3198"/>
                </a:lnTo>
                <a:lnTo>
                  <a:pt x="4123" y="3190"/>
                </a:lnTo>
                <a:lnTo>
                  <a:pt x="4119" y="3178"/>
                </a:lnTo>
                <a:lnTo>
                  <a:pt x="4119" y="3170"/>
                </a:lnTo>
                <a:lnTo>
                  <a:pt x="4119" y="3158"/>
                </a:lnTo>
                <a:lnTo>
                  <a:pt x="4116" y="3147"/>
                </a:lnTo>
                <a:lnTo>
                  <a:pt x="4096" y="3127"/>
                </a:lnTo>
                <a:lnTo>
                  <a:pt x="4076" y="3107"/>
                </a:lnTo>
                <a:lnTo>
                  <a:pt x="4052" y="3087"/>
                </a:lnTo>
                <a:lnTo>
                  <a:pt x="4033" y="3072"/>
                </a:lnTo>
                <a:lnTo>
                  <a:pt x="4009" y="3052"/>
                </a:lnTo>
                <a:lnTo>
                  <a:pt x="3989" y="3032"/>
                </a:lnTo>
                <a:lnTo>
                  <a:pt x="3970" y="3016"/>
                </a:lnTo>
                <a:lnTo>
                  <a:pt x="3946" y="3000"/>
                </a:lnTo>
                <a:lnTo>
                  <a:pt x="3926" y="2985"/>
                </a:lnTo>
                <a:lnTo>
                  <a:pt x="3906" y="2969"/>
                </a:lnTo>
                <a:lnTo>
                  <a:pt x="3887" y="2953"/>
                </a:lnTo>
                <a:lnTo>
                  <a:pt x="3867" y="2937"/>
                </a:lnTo>
                <a:lnTo>
                  <a:pt x="3847" y="2925"/>
                </a:lnTo>
                <a:lnTo>
                  <a:pt x="3831" y="2914"/>
                </a:lnTo>
                <a:lnTo>
                  <a:pt x="3816" y="2902"/>
                </a:lnTo>
                <a:lnTo>
                  <a:pt x="3796" y="2890"/>
                </a:lnTo>
                <a:lnTo>
                  <a:pt x="3792" y="2890"/>
                </a:lnTo>
                <a:lnTo>
                  <a:pt x="3788" y="2886"/>
                </a:lnTo>
                <a:lnTo>
                  <a:pt x="3784" y="2886"/>
                </a:lnTo>
                <a:lnTo>
                  <a:pt x="3780" y="2882"/>
                </a:lnTo>
                <a:lnTo>
                  <a:pt x="3776" y="2878"/>
                </a:lnTo>
                <a:lnTo>
                  <a:pt x="3772" y="2874"/>
                </a:lnTo>
                <a:lnTo>
                  <a:pt x="3768" y="2874"/>
                </a:lnTo>
                <a:lnTo>
                  <a:pt x="3764" y="2870"/>
                </a:lnTo>
                <a:lnTo>
                  <a:pt x="3760" y="2870"/>
                </a:lnTo>
                <a:lnTo>
                  <a:pt x="3756" y="2866"/>
                </a:lnTo>
                <a:lnTo>
                  <a:pt x="3752" y="2862"/>
                </a:lnTo>
                <a:lnTo>
                  <a:pt x="3749" y="2862"/>
                </a:lnTo>
                <a:lnTo>
                  <a:pt x="3745" y="2858"/>
                </a:lnTo>
                <a:close/>
                <a:moveTo>
                  <a:pt x="3756" y="2527"/>
                </a:moveTo>
                <a:lnTo>
                  <a:pt x="3760" y="2539"/>
                </a:lnTo>
                <a:lnTo>
                  <a:pt x="3764" y="2550"/>
                </a:lnTo>
                <a:lnTo>
                  <a:pt x="3768" y="2562"/>
                </a:lnTo>
                <a:lnTo>
                  <a:pt x="3768" y="2578"/>
                </a:lnTo>
                <a:lnTo>
                  <a:pt x="3772" y="2590"/>
                </a:lnTo>
                <a:lnTo>
                  <a:pt x="3772" y="2602"/>
                </a:lnTo>
                <a:lnTo>
                  <a:pt x="3776" y="2614"/>
                </a:lnTo>
                <a:lnTo>
                  <a:pt x="3776" y="2629"/>
                </a:lnTo>
                <a:lnTo>
                  <a:pt x="3776" y="2641"/>
                </a:lnTo>
                <a:lnTo>
                  <a:pt x="3776" y="2653"/>
                </a:lnTo>
                <a:lnTo>
                  <a:pt x="3776" y="2669"/>
                </a:lnTo>
                <a:lnTo>
                  <a:pt x="3776" y="2681"/>
                </a:lnTo>
                <a:lnTo>
                  <a:pt x="3776" y="2693"/>
                </a:lnTo>
                <a:lnTo>
                  <a:pt x="3776" y="2708"/>
                </a:lnTo>
                <a:lnTo>
                  <a:pt x="3772" y="2720"/>
                </a:lnTo>
                <a:lnTo>
                  <a:pt x="3772" y="2736"/>
                </a:lnTo>
                <a:lnTo>
                  <a:pt x="3776" y="2736"/>
                </a:lnTo>
                <a:lnTo>
                  <a:pt x="3784" y="2740"/>
                </a:lnTo>
                <a:lnTo>
                  <a:pt x="3788" y="2744"/>
                </a:lnTo>
                <a:lnTo>
                  <a:pt x="3796" y="2744"/>
                </a:lnTo>
                <a:lnTo>
                  <a:pt x="3800" y="2748"/>
                </a:lnTo>
                <a:lnTo>
                  <a:pt x="3804" y="2752"/>
                </a:lnTo>
                <a:lnTo>
                  <a:pt x="3812" y="2756"/>
                </a:lnTo>
                <a:lnTo>
                  <a:pt x="3816" y="2756"/>
                </a:lnTo>
                <a:lnTo>
                  <a:pt x="3820" y="2760"/>
                </a:lnTo>
                <a:lnTo>
                  <a:pt x="3827" y="2764"/>
                </a:lnTo>
                <a:lnTo>
                  <a:pt x="3831" y="2768"/>
                </a:lnTo>
                <a:lnTo>
                  <a:pt x="3835" y="2772"/>
                </a:lnTo>
                <a:lnTo>
                  <a:pt x="3839" y="2772"/>
                </a:lnTo>
                <a:lnTo>
                  <a:pt x="3847" y="2775"/>
                </a:lnTo>
                <a:lnTo>
                  <a:pt x="3851" y="2779"/>
                </a:lnTo>
                <a:lnTo>
                  <a:pt x="3855" y="2779"/>
                </a:lnTo>
                <a:lnTo>
                  <a:pt x="3871" y="2787"/>
                </a:lnTo>
                <a:lnTo>
                  <a:pt x="3887" y="2799"/>
                </a:lnTo>
                <a:lnTo>
                  <a:pt x="3902" y="2807"/>
                </a:lnTo>
                <a:lnTo>
                  <a:pt x="3918" y="2815"/>
                </a:lnTo>
                <a:lnTo>
                  <a:pt x="3934" y="2827"/>
                </a:lnTo>
                <a:lnTo>
                  <a:pt x="3950" y="2835"/>
                </a:lnTo>
                <a:lnTo>
                  <a:pt x="3966" y="2843"/>
                </a:lnTo>
                <a:lnTo>
                  <a:pt x="3977" y="2854"/>
                </a:lnTo>
                <a:lnTo>
                  <a:pt x="3993" y="2862"/>
                </a:lnTo>
                <a:lnTo>
                  <a:pt x="4009" y="2874"/>
                </a:lnTo>
                <a:lnTo>
                  <a:pt x="4025" y="2886"/>
                </a:lnTo>
                <a:lnTo>
                  <a:pt x="4037" y="2894"/>
                </a:lnTo>
                <a:lnTo>
                  <a:pt x="4052" y="2906"/>
                </a:lnTo>
                <a:lnTo>
                  <a:pt x="4068" y="2918"/>
                </a:lnTo>
                <a:lnTo>
                  <a:pt x="4084" y="2925"/>
                </a:lnTo>
                <a:lnTo>
                  <a:pt x="4096" y="2937"/>
                </a:lnTo>
                <a:lnTo>
                  <a:pt x="4096" y="2925"/>
                </a:lnTo>
                <a:lnTo>
                  <a:pt x="4096" y="2918"/>
                </a:lnTo>
                <a:lnTo>
                  <a:pt x="4092" y="2906"/>
                </a:lnTo>
                <a:lnTo>
                  <a:pt x="4092" y="2894"/>
                </a:lnTo>
                <a:lnTo>
                  <a:pt x="4092" y="2882"/>
                </a:lnTo>
                <a:lnTo>
                  <a:pt x="4088" y="2870"/>
                </a:lnTo>
                <a:lnTo>
                  <a:pt x="4088" y="2862"/>
                </a:lnTo>
                <a:lnTo>
                  <a:pt x="4088" y="2850"/>
                </a:lnTo>
                <a:lnTo>
                  <a:pt x="4088" y="2839"/>
                </a:lnTo>
                <a:lnTo>
                  <a:pt x="4084" y="2831"/>
                </a:lnTo>
                <a:lnTo>
                  <a:pt x="4084" y="2819"/>
                </a:lnTo>
                <a:lnTo>
                  <a:pt x="4084" y="2807"/>
                </a:lnTo>
                <a:lnTo>
                  <a:pt x="4080" y="2799"/>
                </a:lnTo>
                <a:lnTo>
                  <a:pt x="4080" y="2787"/>
                </a:lnTo>
                <a:lnTo>
                  <a:pt x="4080" y="2779"/>
                </a:lnTo>
                <a:lnTo>
                  <a:pt x="4076" y="2768"/>
                </a:lnTo>
                <a:lnTo>
                  <a:pt x="4060" y="2752"/>
                </a:lnTo>
                <a:lnTo>
                  <a:pt x="4041" y="2736"/>
                </a:lnTo>
                <a:lnTo>
                  <a:pt x="4021" y="2720"/>
                </a:lnTo>
                <a:lnTo>
                  <a:pt x="4001" y="2704"/>
                </a:lnTo>
                <a:lnTo>
                  <a:pt x="3981" y="2689"/>
                </a:lnTo>
                <a:lnTo>
                  <a:pt x="3962" y="2673"/>
                </a:lnTo>
                <a:lnTo>
                  <a:pt x="3942" y="2657"/>
                </a:lnTo>
                <a:lnTo>
                  <a:pt x="3922" y="2641"/>
                </a:lnTo>
                <a:lnTo>
                  <a:pt x="3902" y="2625"/>
                </a:lnTo>
                <a:lnTo>
                  <a:pt x="3883" y="2614"/>
                </a:lnTo>
                <a:lnTo>
                  <a:pt x="3863" y="2598"/>
                </a:lnTo>
                <a:lnTo>
                  <a:pt x="3839" y="2582"/>
                </a:lnTo>
                <a:lnTo>
                  <a:pt x="3820" y="2566"/>
                </a:lnTo>
                <a:lnTo>
                  <a:pt x="3800" y="2554"/>
                </a:lnTo>
                <a:lnTo>
                  <a:pt x="3780" y="2539"/>
                </a:lnTo>
                <a:lnTo>
                  <a:pt x="3756" y="2527"/>
                </a:lnTo>
                <a:close/>
                <a:moveTo>
                  <a:pt x="3646" y="2669"/>
                </a:moveTo>
                <a:lnTo>
                  <a:pt x="3638" y="2637"/>
                </a:lnTo>
                <a:lnTo>
                  <a:pt x="3626" y="2610"/>
                </a:lnTo>
                <a:lnTo>
                  <a:pt x="3610" y="2582"/>
                </a:lnTo>
                <a:lnTo>
                  <a:pt x="3599" y="2554"/>
                </a:lnTo>
                <a:lnTo>
                  <a:pt x="3583" y="2527"/>
                </a:lnTo>
                <a:lnTo>
                  <a:pt x="3567" y="2503"/>
                </a:lnTo>
                <a:lnTo>
                  <a:pt x="3551" y="2479"/>
                </a:lnTo>
                <a:lnTo>
                  <a:pt x="3535" y="2456"/>
                </a:lnTo>
                <a:lnTo>
                  <a:pt x="3520" y="2432"/>
                </a:lnTo>
                <a:lnTo>
                  <a:pt x="3500" y="2412"/>
                </a:lnTo>
                <a:lnTo>
                  <a:pt x="3480" y="2392"/>
                </a:lnTo>
                <a:lnTo>
                  <a:pt x="3464" y="2373"/>
                </a:lnTo>
                <a:lnTo>
                  <a:pt x="3445" y="2353"/>
                </a:lnTo>
                <a:lnTo>
                  <a:pt x="3425" y="2337"/>
                </a:lnTo>
                <a:lnTo>
                  <a:pt x="3405" y="2321"/>
                </a:lnTo>
                <a:lnTo>
                  <a:pt x="3386" y="2306"/>
                </a:lnTo>
                <a:lnTo>
                  <a:pt x="3386" y="2302"/>
                </a:lnTo>
                <a:lnTo>
                  <a:pt x="3382" y="2302"/>
                </a:lnTo>
                <a:lnTo>
                  <a:pt x="3378" y="2298"/>
                </a:lnTo>
                <a:lnTo>
                  <a:pt x="3374" y="2298"/>
                </a:lnTo>
                <a:lnTo>
                  <a:pt x="3374" y="2294"/>
                </a:lnTo>
                <a:lnTo>
                  <a:pt x="3370" y="2294"/>
                </a:lnTo>
                <a:lnTo>
                  <a:pt x="3366" y="2294"/>
                </a:lnTo>
                <a:lnTo>
                  <a:pt x="3366" y="2290"/>
                </a:lnTo>
                <a:lnTo>
                  <a:pt x="3370" y="2310"/>
                </a:lnTo>
                <a:lnTo>
                  <a:pt x="3370" y="2325"/>
                </a:lnTo>
                <a:lnTo>
                  <a:pt x="3374" y="2345"/>
                </a:lnTo>
                <a:lnTo>
                  <a:pt x="3374" y="2361"/>
                </a:lnTo>
                <a:lnTo>
                  <a:pt x="3378" y="2381"/>
                </a:lnTo>
                <a:lnTo>
                  <a:pt x="3378" y="2396"/>
                </a:lnTo>
                <a:lnTo>
                  <a:pt x="3382" y="2412"/>
                </a:lnTo>
                <a:lnTo>
                  <a:pt x="3382" y="2428"/>
                </a:lnTo>
                <a:lnTo>
                  <a:pt x="3386" y="2448"/>
                </a:lnTo>
                <a:lnTo>
                  <a:pt x="3386" y="2464"/>
                </a:lnTo>
                <a:lnTo>
                  <a:pt x="3389" y="2479"/>
                </a:lnTo>
                <a:lnTo>
                  <a:pt x="3389" y="2495"/>
                </a:lnTo>
                <a:lnTo>
                  <a:pt x="3393" y="2511"/>
                </a:lnTo>
                <a:lnTo>
                  <a:pt x="3393" y="2527"/>
                </a:lnTo>
                <a:lnTo>
                  <a:pt x="3397" y="2543"/>
                </a:lnTo>
                <a:lnTo>
                  <a:pt x="3397" y="2558"/>
                </a:lnTo>
                <a:lnTo>
                  <a:pt x="3413" y="2566"/>
                </a:lnTo>
                <a:lnTo>
                  <a:pt x="3429" y="2570"/>
                </a:lnTo>
                <a:lnTo>
                  <a:pt x="3445" y="2578"/>
                </a:lnTo>
                <a:lnTo>
                  <a:pt x="3457" y="2586"/>
                </a:lnTo>
                <a:lnTo>
                  <a:pt x="3472" y="2590"/>
                </a:lnTo>
                <a:lnTo>
                  <a:pt x="3488" y="2598"/>
                </a:lnTo>
                <a:lnTo>
                  <a:pt x="3504" y="2606"/>
                </a:lnTo>
                <a:lnTo>
                  <a:pt x="3520" y="2614"/>
                </a:lnTo>
                <a:lnTo>
                  <a:pt x="3535" y="2618"/>
                </a:lnTo>
                <a:lnTo>
                  <a:pt x="3551" y="2625"/>
                </a:lnTo>
                <a:lnTo>
                  <a:pt x="3567" y="2633"/>
                </a:lnTo>
                <a:lnTo>
                  <a:pt x="3583" y="2641"/>
                </a:lnTo>
                <a:lnTo>
                  <a:pt x="3599" y="2649"/>
                </a:lnTo>
                <a:lnTo>
                  <a:pt x="3614" y="2657"/>
                </a:lnTo>
                <a:lnTo>
                  <a:pt x="3630" y="2661"/>
                </a:lnTo>
                <a:lnTo>
                  <a:pt x="3646" y="2669"/>
                </a:lnTo>
                <a:close/>
                <a:moveTo>
                  <a:pt x="3176" y="1528"/>
                </a:moveTo>
                <a:lnTo>
                  <a:pt x="3165" y="1548"/>
                </a:lnTo>
                <a:lnTo>
                  <a:pt x="3153" y="1567"/>
                </a:lnTo>
                <a:lnTo>
                  <a:pt x="3141" y="1587"/>
                </a:lnTo>
                <a:lnTo>
                  <a:pt x="3125" y="1607"/>
                </a:lnTo>
                <a:lnTo>
                  <a:pt x="3113" y="1627"/>
                </a:lnTo>
                <a:lnTo>
                  <a:pt x="3101" y="1650"/>
                </a:lnTo>
                <a:lnTo>
                  <a:pt x="3094" y="1670"/>
                </a:lnTo>
                <a:lnTo>
                  <a:pt x="3082" y="1694"/>
                </a:lnTo>
                <a:lnTo>
                  <a:pt x="3074" y="1713"/>
                </a:lnTo>
                <a:lnTo>
                  <a:pt x="3070" y="1733"/>
                </a:lnTo>
                <a:lnTo>
                  <a:pt x="3062" y="1757"/>
                </a:lnTo>
                <a:lnTo>
                  <a:pt x="3062" y="1777"/>
                </a:lnTo>
                <a:lnTo>
                  <a:pt x="3058" y="1792"/>
                </a:lnTo>
                <a:lnTo>
                  <a:pt x="3062" y="1812"/>
                </a:lnTo>
                <a:lnTo>
                  <a:pt x="3066" y="1832"/>
                </a:lnTo>
                <a:lnTo>
                  <a:pt x="3074" y="1848"/>
                </a:lnTo>
                <a:lnTo>
                  <a:pt x="3078" y="1860"/>
                </a:lnTo>
                <a:lnTo>
                  <a:pt x="3086" y="1867"/>
                </a:lnTo>
                <a:lnTo>
                  <a:pt x="3090" y="1879"/>
                </a:lnTo>
                <a:lnTo>
                  <a:pt x="3101" y="1891"/>
                </a:lnTo>
                <a:lnTo>
                  <a:pt x="3109" y="1899"/>
                </a:lnTo>
                <a:lnTo>
                  <a:pt x="3121" y="1911"/>
                </a:lnTo>
                <a:lnTo>
                  <a:pt x="3129" y="1923"/>
                </a:lnTo>
                <a:lnTo>
                  <a:pt x="3141" y="1931"/>
                </a:lnTo>
                <a:lnTo>
                  <a:pt x="3153" y="1942"/>
                </a:lnTo>
                <a:lnTo>
                  <a:pt x="3169" y="1954"/>
                </a:lnTo>
                <a:lnTo>
                  <a:pt x="3180" y="1962"/>
                </a:lnTo>
                <a:lnTo>
                  <a:pt x="3196" y="1974"/>
                </a:lnTo>
                <a:lnTo>
                  <a:pt x="3208" y="1986"/>
                </a:lnTo>
                <a:lnTo>
                  <a:pt x="3224" y="1994"/>
                </a:lnTo>
                <a:lnTo>
                  <a:pt x="3240" y="2006"/>
                </a:lnTo>
                <a:lnTo>
                  <a:pt x="3255" y="2017"/>
                </a:lnTo>
                <a:lnTo>
                  <a:pt x="3251" y="1982"/>
                </a:lnTo>
                <a:lnTo>
                  <a:pt x="3247" y="1950"/>
                </a:lnTo>
                <a:lnTo>
                  <a:pt x="3240" y="1919"/>
                </a:lnTo>
                <a:lnTo>
                  <a:pt x="3236" y="1883"/>
                </a:lnTo>
                <a:lnTo>
                  <a:pt x="3232" y="1852"/>
                </a:lnTo>
                <a:lnTo>
                  <a:pt x="3228" y="1820"/>
                </a:lnTo>
                <a:lnTo>
                  <a:pt x="3220" y="1792"/>
                </a:lnTo>
                <a:lnTo>
                  <a:pt x="3216" y="1761"/>
                </a:lnTo>
                <a:lnTo>
                  <a:pt x="3212" y="1729"/>
                </a:lnTo>
                <a:lnTo>
                  <a:pt x="3208" y="1702"/>
                </a:lnTo>
                <a:lnTo>
                  <a:pt x="3200" y="1670"/>
                </a:lnTo>
                <a:lnTo>
                  <a:pt x="3196" y="1642"/>
                </a:lnTo>
                <a:lnTo>
                  <a:pt x="3192" y="1611"/>
                </a:lnTo>
                <a:lnTo>
                  <a:pt x="3188" y="1583"/>
                </a:lnTo>
                <a:lnTo>
                  <a:pt x="3180" y="1556"/>
                </a:lnTo>
                <a:lnTo>
                  <a:pt x="3176" y="1528"/>
                </a:lnTo>
                <a:close/>
                <a:moveTo>
                  <a:pt x="4423" y="4797"/>
                </a:moveTo>
                <a:lnTo>
                  <a:pt x="4530" y="4888"/>
                </a:lnTo>
                <a:lnTo>
                  <a:pt x="4423" y="5022"/>
                </a:lnTo>
                <a:lnTo>
                  <a:pt x="4325" y="4923"/>
                </a:lnTo>
                <a:lnTo>
                  <a:pt x="4423" y="4797"/>
                </a:lnTo>
                <a:close/>
                <a:moveTo>
                  <a:pt x="2758" y="3699"/>
                </a:moveTo>
                <a:lnTo>
                  <a:pt x="2865" y="3794"/>
                </a:lnTo>
                <a:lnTo>
                  <a:pt x="2758" y="3924"/>
                </a:lnTo>
                <a:lnTo>
                  <a:pt x="2663" y="3826"/>
                </a:lnTo>
                <a:lnTo>
                  <a:pt x="2758" y="3699"/>
                </a:lnTo>
                <a:close/>
              </a:path>
            </a:pathLst>
          </a:custGeom>
          <a:solidFill>
            <a:srgbClr val="CC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6000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Osgood-</a:t>
            </a:r>
            <a:r>
              <a:rPr lang="en-US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Schlatter</a:t>
            </a:r>
            <a:r>
              <a:rPr lang="en-US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disease (</a:t>
            </a:r>
            <a:r>
              <a:rPr lang="en-US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tibial</a:t>
            </a:r>
            <a:r>
              <a:rPr lang="en-US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tuberosity avulsion)</a:t>
            </a:r>
            <a:endParaRPr lang="fa-IR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97360"/>
            <a:ext cx="8229600" cy="4572000"/>
          </a:xfrm>
        </p:spPr>
        <p:txBody>
          <a:bodyPr/>
          <a:lstStyle/>
          <a:p>
            <a:pPr algn="l" rtl="0">
              <a:buClr>
                <a:srgbClr val="FFFF00"/>
              </a:buClr>
            </a:pP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Osteochorditis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of the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tibial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tubercle</a:t>
            </a:r>
          </a:p>
          <a:p>
            <a:pPr algn="l" rtl="0">
              <a:buClr>
                <a:srgbClr val="FFFF00"/>
              </a:buClr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Pain and swelling at the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tibial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tubercle </a:t>
            </a:r>
          </a:p>
          <a:p>
            <a:pPr algn="l" rtl="0">
              <a:buClr>
                <a:srgbClr val="FFFF00"/>
              </a:buClr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Generally occurs in children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9-14 years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>
              <a:buClr>
                <a:srgbClr val="FFFF00"/>
              </a:buClr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20% of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adolescnets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active sports / most commonly in boys</a:t>
            </a:r>
          </a:p>
          <a:p>
            <a:pPr algn="l" rtl="0">
              <a:buClr>
                <a:srgbClr val="FFFF00"/>
              </a:buClr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20-50% : bilateral </a:t>
            </a:r>
          </a:p>
          <a:p>
            <a:pPr algn="l" rtl="0">
              <a:buClr>
                <a:srgbClr val="FFFF00"/>
              </a:buClr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Typically asymmetric </a:t>
            </a:r>
          </a:p>
          <a:p>
            <a:pPr algn="l" rtl="0">
              <a:buClr>
                <a:srgbClr val="FFFF00"/>
              </a:buClr>
            </a:pPr>
            <a:endParaRPr lang="fa-I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9259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098" name="Picture 2" descr="C:\Users\re.karami\Desktop\Surface_anatom_ant_knee_ed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38288"/>
            <a:ext cx="8208912" cy="4987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22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122" name="Picture 2" descr="C:\Users\re.karami\Desktop\Sagittal_knee_anatomy_ed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208912" cy="6192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326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Pathogenesis </a:t>
            </a:r>
            <a:endParaRPr lang="fa-IR" sz="48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buClr>
                <a:srgbClr val="FFFF00"/>
              </a:buClr>
            </a:pP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An overuse injury</a:t>
            </a:r>
          </a:p>
          <a:p>
            <a:pPr algn="l" rtl="0">
              <a:buClr>
                <a:srgbClr val="FFFF00"/>
              </a:buClr>
            </a:pP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Repetitive strain and chronic avulsion </a:t>
            </a:r>
          </a:p>
          <a:p>
            <a:pPr algn="l" rtl="0">
              <a:buClr>
                <a:srgbClr val="FFFF00"/>
              </a:buClr>
            </a:pP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Separation of  the proximal patellar tendon insertion from the </a:t>
            </a:r>
            <a:r>
              <a:rPr lang="en-US" sz="3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tibial</a:t>
            </a: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 tubercle </a:t>
            </a:r>
          </a:p>
          <a:p>
            <a:pPr algn="l" rtl="0">
              <a:buClr>
                <a:srgbClr val="FFFF00"/>
              </a:buClr>
            </a:pP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Other factors: more proximal attachment of the patella tendon, attachment to a broader area of the tibia, history of calcaneal </a:t>
            </a:r>
            <a:r>
              <a:rPr lang="en-US" sz="3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apophysitis</a:t>
            </a: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, patella </a:t>
            </a:r>
            <a:r>
              <a:rPr lang="en-US" sz="3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alta</a:t>
            </a: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a-IR" sz="3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8017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Clinical presentation: </a:t>
            </a:r>
            <a:endParaRPr lang="fa-IR" sz="4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buClr>
                <a:srgbClr val="FFFF00"/>
              </a:buClr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Typically occurs in the 13-14 year-old boy or 11-12 year- old girl</a:t>
            </a:r>
          </a:p>
          <a:p>
            <a:pPr algn="l" rtl="0">
              <a:buClr>
                <a:srgbClr val="FFFF00"/>
              </a:buClr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Most common presenting complaint: anterior knee pain that increases gradually overtime</a:t>
            </a:r>
          </a:p>
          <a:p>
            <a:pPr algn="l" rtl="0">
              <a:buClr>
                <a:srgbClr val="FFFF00"/>
              </a:buClr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Pain is exacerbated by direct </a:t>
            </a:r>
            <a:r>
              <a:rPr lang="en-US" sz="3200" smtClean="0">
                <a:latin typeface="Arial" panose="020B0604020202020204" pitchFamily="34" charset="0"/>
                <a:cs typeface="Arial" panose="020B0604020202020204" pitchFamily="34" charset="0"/>
              </a:rPr>
              <a:t>trauma ,……,and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is relieved by rest</a:t>
            </a:r>
          </a:p>
          <a:p>
            <a:pPr algn="l" rtl="0">
              <a:buClr>
                <a:srgbClr val="FFFF00"/>
              </a:buClr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Involvement usually is asymmetric </a:t>
            </a:r>
            <a:endParaRPr lang="fa-I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66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Diagnostic evaluation:</a:t>
            </a:r>
            <a:endParaRPr lang="fa-IR" sz="4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lnSpc>
                <a:spcPct val="150000"/>
              </a:lnSpc>
              <a:buClr>
                <a:srgbClr val="FFFF00"/>
              </a:buClr>
            </a:pP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Clinical examination </a:t>
            </a:r>
          </a:p>
          <a:p>
            <a:pPr algn="l" rtl="0">
              <a:lnSpc>
                <a:spcPct val="150000"/>
              </a:lnSpc>
              <a:buClr>
                <a:srgbClr val="FFFF00"/>
              </a:buClr>
            </a:pPr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Radiography : in </a:t>
            </a:r>
          </a:p>
          <a:p>
            <a:pPr lvl="2" algn="l" rtl="0">
              <a:buClr>
                <a:srgbClr val="FFFF00"/>
              </a:buClr>
            </a:pP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Atypical complaints </a:t>
            </a:r>
          </a:p>
          <a:p>
            <a:pPr lvl="2" algn="l" rtl="0">
              <a:buClr>
                <a:srgbClr val="FFFF00"/>
              </a:buClr>
            </a:pP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Pain not directly over the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tibial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tubercle</a:t>
            </a:r>
            <a:endParaRPr lang="fa-I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71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Examination </a:t>
            </a:r>
            <a:endParaRPr lang="fa-IR" sz="48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882808"/>
            <a:ext cx="8507288" cy="4572000"/>
          </a:xfrm>
        </p:spPr>
        <p:txBody>
          <a:bodyPr>
            <a:normAutofit/>
          </a:bodyPr>
          <a:lstStyle/>
          <a:p>
            <a:pPr algn="l" rtl="0">
              <a:lnSpc>
                <a:spcPct val="150000"/>
              </a:lnSpc>
              <a:buClr>
                <a:srgbClr val="FFFF00"/>
              </a:buClr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Tenderness soft tissue or bony prominence of the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tibial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tubercle </a:t>
            </a:r>
          </a:p>
          <a:p>
            <a:pPr algn="l" rtl="0">
              <a:lnSpc>
                <a:spcPct val="150000"/>
              </a:lnSpc>
              <a:buClr>
                <a:srgbClr val="FFFF00"/>
              </a:buClr>
            </a:pPr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Reproduction of pain by:</a:t>
            </a:r>
          </a:p>
          <a:p>
            <a:pPr lvl="1" algn="l" rtl="0">
              <a:buClr>
                <a:srgbClr val="FFFF00"/>
              </a:buClr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Extending the knee</a:t>
            </a:r>
          </a:p>
          <a:p>
            <a:pPr lvl="1" algn="l" rtl="0">
              <a:buClr>
                <a:srgbClr val="FFFF00"/>
              </a:buClr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Stressing the quadriceps </a:t>
            </a:r>
          </a:p>
          <a:p>
            <a:pPr lvl="1" algn="l" rtl="0">
              <a:buClr>
                <a:srgbClr val="FFFF00"/>
              </a:buClr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Squatting with knee flexion </a:t>
            </a:r>
            <a:endParaRPr lang="fa-I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836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Examination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lnSpc>
                <a:spcPct val="150000"/>
              </a:lnSpc>
              <a:buClr>
                <a:srgbClr val="FFFF00"/>
              </a:buClr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Hamstrings may be shortened </a:t>
            </a:r>
          </a:p>
          <a:p>
            <a:pPr algn="l" rtl="0">
              <a:lnSpc>
                <a:spcPct val="150000"/>
              </a:lnSpc>
              <a:buClr>
                <a:srgbClr val="FFFF00"/>
              </a:buClr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Quadriceps taut </a:t>
            </a:r>
          </a:p>
          <a:p>
            <a:pPr algn="l" rtl="0">
              <a:lnSpc>
                <a:spcPct val="150000"/>
              </a:lnSpc>
              <a:buClr>
                <a:srgbClr val="FFFF00"/>
              </a:buClr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Quadriceps flexibility : passive flexing the knee with the patient prone (Ely test)</a:t>
            </a:r>
          </a:p>
          <a:p>
            <a:pPr algn="l" rtl="0">
              <a:lnSpc>
                <a:spcPct val="150000"/>
              </a:lnSpc>
              <a:buClr>
                <a:srgbClr val="FFFF00"/>
              </a:buClr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Evaluation of ROM of hip</a:t>
            </a:r>
            <a:endParaRPr lang="fa-I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4233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170" name="Picture 2" descr="C:\Users\re.karami\Desktop\hip-testcomplete1-49-6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208912" cy="6192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921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Imaging</a:t>
            </a:r>
            <a:endParaRPr lang="fa-IR" sz="5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572000"/>
          </a:xfrm>
        </p:spPr>
        <p:txBody>
          <a:bodyPr>
            <a:normAutofit/>
          </a:bodyPr>
          <a:lstStyle/>
          <a:p>
            <a:pPr algn="l" rtl="0">
              <a:buClr>
                <a:srgbClr val="FFFF00"/>
              </a:buClr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The majority of patients do not require</a:t>
            </a:r>
          </a:p>
          <a:p>
            <a:pPr algn="l" rtl="0">
              <a:buClr>
                <a:srgbClr val="FFFF00"/>
              </a:buClr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Ultrasonography</a:t>
            </a:r>
          </a:p>
          <a:p>
            <a:pPr algn="l" rtl="0">
              <a:buClr>
                <a:srgbClr val="FFFF00"/>
              </a:buClr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Plain radiographs: exclude other conditions in patients who have atypical features</a:t>
            </a:r>
          </a:p>
          <a:p>
            <a:pPr algn="l" rtl="0">
              <a:buClr>
                <a:srgbClr val="FFFF00"/>
              </a:buClr>
            </a:pPr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Radiologic findings of OSD :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lateral radiograph (nonspecific)</a:t>
            </a:r>
            <a:endParaRPr lang="fa-I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1094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>
              <a:solidFill>
                <a:schemeClr val="tx2">
                  <a:tint val="100000"/>
                  <a:satMod val="250000"/>
                </a:schemeClr>
              </a:solidFill>
            </a:endParaRP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fa-IR" altLang="fa-IR" smtClean="0"/>
          </a:p>
        </p:txBody>
      </p:sp>
      <p:pic>
        <p:nvPicPr>
          <p:cNvPr id="11268" name="Picture 6" descr="7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5908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1026" name="Picture 2" descr="C:\Users\re.karami\Desktop\Osgood-Schlatter_radiograp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280919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027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99032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Radiologic findings: </a:t>
            </a:r>
            <a:endParaRPr lang="fa-IR" sz="4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572000"/>
          </a:xfrm>
        </p:spPr>
        <p:txBody>
          <a:bodyPr>
            <a:noAutofit/>
          </a:bodyPr>
          <a:lstStyle/>
          <a:p>
            <a:pPr algn="l" rtl="0">
              <a:buClr>
                <a:srgbClr val="FFFF00"/>
              </a:buClr>
            </a:pPr>
            <a:r>
              <a:rPr lang="en-US" sz="31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Soft tissue swelling anterior to the </a:t>
            </a:r>
            <a:r>
              <a:rPr lang="en-US" sz="3100" dirty="0" err="1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tibial</a:t>
            </a:r>
            <a:r>
              <a:rPr lang="en-US" sz="31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tubercle</a:t>
            </a:r>
          </a:p>
          <a:p>
            <a:pPr algn="l" rtl="0">
              <a:buClr>
                <a:srgbClr val="FFFF00"/>
              </a:buClr>
            </a:pPr>
            <a:r>
              <a:rPr lang="en-US" sz="31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Elevation of the tubercle away from the shaft </a:t>
            </a:r>
          </a:p>
          <a:p>
            <a:pPr algn="l" rtl="0">
              <a:buClr>
                <a:srgbClr val="FFFF00"/>
              </a:buClr>
            </a:pPr>
            <a:r>
              <a:rPr lang="en-US" sz="31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Irregularity, fragmentation, or increased density</a:t>
            </a:r>
          </a:p>
          <a:p>
            <a:pPr algn="l" rtl="0">
              <a:buClr>
                <a:srgbClr val="FFFF00"/>
              </a:buClr>
            </a:pPr>
            <a:r>
              <a:rPr lang="en-US" sz="31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superficial </a:t>
            </a:r>
            <a:r>
              <a:rPr lang="en-US" sz="3100" dirty="0" err="1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ossicle</a:t>
            </a:r>
            <a:r>
              <a:rPr lang="en-US" sz="31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patellar tendon </a:t>
            </a:r>
          </a:p>
          <a:p>
            <a:pPr algn="l" rtl="0">
              <a:buClr>
                <a:srgbClr val="FFFF00"/>
              </a:buClr>
            </a:pPr>
            <a:r>
              <a:rPr lang="en-US" sz="31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Calcification within or thickening of the patellar tendon</a:t>
            </a:r>
            <a:endParaRPr lang="fa-IR" sz="3100" dirty="0">
              <a:solidFill>
                <a:schemeClr val="tx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92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074" name="Picture 2" descr="C:\Users\re.karami\Desktop\index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037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Differential diagnosis</a:t>
            </a:r>
            <a:endParaRPr lang="fa-IR" sz="4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642536"/>
          </a:xfrm>
        </p:spPr>
        <p:txBody>
          <a:bodyPr>
            <a:normAutofit lnSpcReduction="10000"/>
          </a:bodyPr>
          <a:lstStyle/>
          <a:p>
            <a:pPr algn="l" rtl="0">
              <a:buClr>
                <a:srgbClr val="FFFF00"/>
              </a:buClr>
            </a:pP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Other conditions that cause </a:t>
            </a:r>
            <a:r>
              <a:rPr lang="en-US" sz="3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anteroir</a:t>
            </a: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 knee pain </a:t>
            </a:r>
          </a:p>
          <a:p>
            <a:pPr algn="l" rtl="0">
              <a:buClr>
                <a:srgbClr val="FFFF00"/>
              </a:buClr>
            </a:pP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Bone tumors</a:t>
            </a:r>
          </a:p>
          <a:p>
            <a:pPr algn="l" rtl="0">
              <a:buClr>
                <a:srgbClr val="FFFF00"/>
              </a:buClr>
            </a:pP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Subacute osteomyelitis </a:t>
            </a:r>
          </a:p>
          <a:p>
            <a:pPr algn="l" rtl="0">
              <a:buClr>
                <a:srgbClr val="FFFF00"/>
              </a:buClr>
            </a:pP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Stress fracture of the proximal tibia</a:t>
            </a:r>
          </a:p>
          <a:p>
            <a:pPr algn="l" rtl="0">
              <a:buClr>
                <a:srgbClr val="FFFF00"/>
              </a:buClr>
            </a:pP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Quadriceps tendon avulsion </a:t>
            </a:r>
          </a:p>
          <a:p>
            <a:pPr algn="l" rtl="0">
              <a:buClr>
                <a:srgbClr val="FFFF00"/>
              </a:buClr>
            </a:pP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Avulsion fracture of the </a:t>
            </a:r>
            <a:r>
              <a:rPr lang="en-US" sz="3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tibial</a:t>
            </a: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 tubercle</a:t>
            </a:r>
          </a:p>
          <a:p>
            <a:pPr algn="l" rtl="0">
              <a:buClr>
                <a:srgbClr val="FFFF00"/>
              </a:buClr>
            </a:pPr>
            <a:r>
              <a:rPr lang="en-US" sz="3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Peripattelar</a:t>
            </a: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tedinopathy</a:t>
            </a:r>
            <a:endParaRPr lang="en-US" sz="3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>
              <a:buClr>
                <a:srgbClr val="FFFF00"/>
              </a:buClr>
            </a:pP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Idiopathic anterior knee pain  </a:t>
            </a:r>
          </a:p>
          <a:p>
            <a:pPr algn="l" rtl="0">
              <a:buClr>
                <a:srgbClr val="FFFF00"/>
              </a:buClr>
            </a:pPr>
            <a:endParaRPr lang="fa-IR" sz="3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925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399032"/>
          </a:xfrm>
        </p:spPr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681992"/>
          </a:xfrm>
        </p:spPr>
        <p:txBody>
          <a:bodyPr>
            <a:normAutofit/>
          </a:bodyPr>
          <a:lstStyle/>
          <a:p>
            <a:pPr algn="l" rtl="0">
              <a:lnSpc>
                <a:spcPct val="150000"/>
              </a:lnSpc>
              <a:buClr>
                <a:srgbClr val="FFFF00"/>
              </a:buClr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Tenderness over the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tibial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tubercle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 distinguish of OSD </a:t>
            </a:r>
          </a:p>
          <a:p>
            <a:pPr algn="l" rtl="0">
              <a:lnSpc>
                <a:spcPct val="150000"/>
              </a:lnSpc>
              <a:buClr>
                <a:srgbClr val="FFFF00"/>
              </a:buClr>
            </a:pPr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Exception :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 avulsion fracture of the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tibial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 tubercle (history of acute injury) </a:t>
            </a:r>
            <a:endParaRPr lang="fa-I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5384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Management </a:t>
            </a:r>
            <a:endParaRPr lang="fa-IR" sz="4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lnSpc>
                <a:spcPct val="150000"/>
              </a:lnSpc>
              <a:buClr>
                <a:srgbClr val="FFFF00"/>
              </a:buClr>
            </a:pPr>
            <a:r>
              <a:rPr lang="en-US" sz="3600" b="1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Observational studies: </a:t>
            </a:r>
          </a:p>
          <a:p>
            <a:pPr lvl="1" algn="l" rtl="0">
              <a:lnSpc>
                <a:spcPct val="150000"/>
              </a:lnSpc>
              <a:buClr>
                <a:srgbClr val="FFFF00"/>
              </a:buClr>
            </a:pPr>
            <a:r>
              <a:rPr lang="en-US" sz="32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Most patients respond to nonsurgical treatment </a:t>
            </a:r>
          </a:p>
          <a:p>
            <a:pPr lvl="1" algn="l" rtl="0">
              <a:lnSpc>
                <a:spcPct val="150000"/>
              </a:lnSpc>
              <a:buClr>
                <a:srgbClr val="FFFF00"/>
              </a:buClr>
            </a:pPr>
            <a:r>
              <a:rPr lang="en-US" sz="3200" dirty="0" err="1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Persistant</a:t>
            </a:r>
            <a:r>
              <a:rPr lang="en-US" sz="32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symptoms: surgical therapy</a:t>
            </a:r>
            <a:endParaRPr lang="fa-IR" sz="3200" dirty="0">
              <a:solidFill>
                <a:schemeClr val="tx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5641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Nonsurgical treatment: </a:t>
            </a:r>
            <a:endParaRPr lang="fa-IR" sz="4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Clr>
                <a:srgbClr val="FFFF00"/>
              </a:buClr>
            </a:pPr>
            <a:r>
              <a:rPr lang="en-US" b="1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OSD:</a:t>
            </a:r>
            <a:r>
              <a:rPr lang="en-US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benign  / self- limiting </a:t>
            </a:r>
          </a:p>
          <a:p>
            <a:pPr algn="l" rtl="0">
              <a:buClr>
                <a:srgbClr val="FFFF00"/>
              </a:buClr>
            </a:pPr>
            <a:r>
              <a:rPr lang="en-US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Symptoms generally resolve once the growth plate is ossified</a:t>
            </a:r>
          </a:p>
          <a:p>
            <a:pPr algn="l" rtl="0">
              <a:buClr>
                <a:srgbClr val="FFFF00"/>
              </a:buClr>
            </a:pPr>
            <a:r>
              <a:rPr lang="en-US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Usual course is 6-18 months</a:t>
            </a:r>
          </a:p>
          <a:p>
            <a:pPr algn="l" rtl="0">
              <a:buClr>
                <a:srgbClr val="FFFF00"/>
              </a:buClr>
            </a:pPr>
            <a:r>
              <a:rPr lang="en-US" b="1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Conservative measures are the mainstay of therapy: </a:t>
            </a:r>
          </a:p>
          <a:p>
            <a:pPr lvl="2" algn="l" rtl="0">
              <a:buClr>
                <a:srgbClr val="FFFF00"/>
              </a:buClr>
              <a:buSzPct val="111000"/>
            </a:pPr>
            <a:r>
              <a:rPr lang="en-US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 of pain and swelling </a:t>
            </a:r>
          </a:p>
          <a:p>
            <a:pPr lvl="2" algn="l" rtl="0">
              <a:buClr>
                <a:srgbClr val="FFFF00"/>
              </a:buClr>
              <a:buSzPct val="111000"/>
            </a:pPr>
            <a:r>
              <a:rPr lang="en-US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Continuation of activity</a:t>
            </a:r>
          </a:p>
          <a:p>
            <a:pPr lvl="2" algn="l" rtl="0">
              <a:buClr>
                <a:srgbClr val="FFFF00"/>
              </a:buClr>
              <a:buSzPct val="111000"/>
            </a:pPr>
            <a:r>
              <a:rPr lang="en-US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Physical therapy</a:t>
            </a:r>
            <a:endParaRPr lang="fa-IR" dirty="0">
              <a:solidFill>
                <a:schemeClr val="tx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730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99032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Pain control:</a:t>
            </a:r>
            <a:endParaRPr lang="fa-IR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28800"/>
            <a:ext cx="8301608" cy="5004048"/>
          </a:xfrm>
        </p:spPr>
        <p:txBody>
          <a:bodyPr>
            <a:normAutofit lnSpcReduction="10000"/>
          </a:bodyPr>
          <a:lstStyle/>
          <a:p>
            <a:pPr algn="l" rtl="0">
              <a:buClr>
                <a:srgbClr val="FFFF00"/>
              </a:buClr>
              <a:buSzPct val="85000"/>
            </a:pPr>
            <a:r>
              <a:rPr lang="en-US" sz="31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Application of ice</a:t>
            </a:r>
          </a:p>
          <a:p>
            <a:pPr algn="l" rtl="0">
              <a:buClr>
                <a:srgbClr val="FFFF00"/>
              </a:buClr>
              <a:buSzPct val="85000"/>
            </a:pPr>
            <a:r>
              <a:rPr lang="en-US" sz="31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Administration of analgesics and /or NSAIDs</a:t>
            </a:r>
          </a:p>
          <a:p>
            <a:pPr algn="l" rtl="0">
              <a:buClr>
                <a:srgbClr val="FFFF00"/>
              </a:buClr>
              <a:buSzPct val="85000"/>
            </a:pPr>
            <a:r>
              <a:rPr lang="en-US" sz="31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Wearing of a protective pad over the </a:t>
            </a:r>
            <a:r>
              <a:rPr lang="en-US" sz="3100" dirty="0" err="1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tibial</a:t>
            </a:r>
            <a:r>
              <a:rPr lang="en-US" sz="31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tubercle</a:t>
            </a:r>
          </a:p>
          <a:p>
            <a:pPr algn="l" rtl="0">
              <a:buClr>
                <a:srgbClr val="FFFF00"/>
              </a:buClr>
              <a:buSzPct val="85000"/>
            </a:pPr>
            <a:r>
              <a:rPr lang="en-US" sz="3100" b="1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Persistent pain : </a:t>
            </a:r>
            <a:r>
              <a:rPr lang="en-US" sz="31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alter the ability of sport &gt;3 months</a:t>
            </a:r>
          </a:p>
          <a:p>
            <a:pPr algn="l" rtl="0">
              <a:buClr>
                <a:srgbClr val="FFFF00"/>
              </a:buClr>
              <a:buSzPct val="85000"/>
            </a:pPr>
            <a:r>
              <a:rPr lang="en-US" sz="31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Injection of hyperosmolar dextrose (12.5%)</a:t>
            </a:r>
          </a:p>
          <a:p>
            <a:pPr algn="l" rtl="0">
              <a:buClr>
                <a:srgbClr val="FFFF00"/>
              </a:buClr>
              <a:buSzPct val="85000"/>
            </a:pPr>
            <a:r>
              <a:rPr lang="en-US" sz="31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Glucocorticoid injection generally are not recommended</a:t>
            </a:r>
            <a:endParaRPr lang="fa-IR" sz="3100" dirty="0">
              <a:solidFill>
                <a:schemeClr val="tx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52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 continuation:</a:t>
            </a:r>
            <a:endParaRPr lang="fa-IR" sz="4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lnSpc>
                <a:spcPct val="150000"/>
              </a:lnSpc>
              <a:buClr>
                <a:srgbClr val="FFFF00"/>
              </a:buClr>
              <a:buSzPct val="85000"/>
            </a:pP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Complete avoidance of sports activity is neither necessary nor recommended</a:t>
            </a:r>
          </a:p>
          <a:p>
            <a:pPr algn="l" rtl="0">
              <a:lnSpc>
                <a:spcPct val="150000"/>
              </a:lnSpc>
              <a:buClr>
                <a:srgbClr val="FFFF00"/>
              </a:buClr>
              <a:buSzPct val="85000"/>
            </a:pP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In OSD playing with pain is permitted </a:t>
            </a:r>
          </a:p>
          <a:p>
            <a:pPr algn="l" rtl="0">
              <a:lnSpc>
                <a:spcPct val="150000"/>
              </a:lnSpc>
              <a:buClr>
                <a:srgbClr val="FFFF00"/>
              </a:buClr>
              <a:buSzPct val="85000"/>
            </a:pP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Knee immobilizers are contraindicated </a:t>
            </a:r>
            <a:endParaRPr lang="fa-IR" sz="3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37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5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Physical therapy</a:t>
            </a:r>
            <a:endParaRPr lang="fa-IR" sz="45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lnSpc>
                <a:spcPct val="150000"/>
              </a:lnSpc>
              <a:buClr>
                <a:srgbClr val="FFFF00"/>
              </a:buClr>
            </a:pPr>
            <a:r>
              <a:rPr lang="en-US" sz="34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Once pain is adequately controlled </a:t>
            </a:r>
          </a:p>
          <a:p>
            <a:pPr algn="l" rtl="0">
              <a:lnSpc>
                <a:spcPct val="150000"/>
              </a:lnSpc>
              <a:buClr>
                <a:srgbClr val="FFFF00"/>
              </a:buClr>
            </a:pPr>
            <a:r>
              <a:rPr lang="en-US" sz="3400" b="1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Rehabilitative program :</a:t>
            </a:r>
          </a:p>
          <a:p>
            <a:pPr lvl="2" algn="l" rtl="0">
              <a:lnSpc>
                <a:spcPct val="150000"/>
              </a:lnSpc>
              <a:buClr>
                <a:srgbClr val="FFFF00"/>
              </a:buClr>
            </a:pPr>
            <a:r>
              <a:rPr lang="en-US" sz="32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Stretching of the quadriceps and hamstring muscles </a:t>
            </a:r>
          </a:p>
          <a:p>
            <a:pPr lvl="2" algn="l" rtl="0">
              <a:lnSpc>
                <a:spcPct val="150000"/>
              </a:lnSpc>
              <a:buClr>
                <a:srgbClr val="FFFF00"/>
              </a:buClr>
            </a:pPr>
            <a:r>
              <a:rPr lang="en-US" sz="32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Strengthening of the quadriceps </a:t>
            </a:r>
            <a:endParaRPr lang="fa-IR" sz="3200" dirty="0">
              <a:solidFill>
                <a:schemeClr val="tx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178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622256"/>
            <a:ext cx="8229600" cy="1687064"/>
          </a:xfrm>
          <a:noFill/>
          <a:ln>
            <a:noFill/>
          </a:ln>
        </p:spPr>
        <p:txBody>
          <a:bodyPr>
            <a:noAutofit/>
          </a:bodyPr>
          <a:lstStyle/>
          <a:p>
            <a:pPr marL="0" lvl="0" algn="ctr" rtl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2800" b="1" kern="0" dirty="0" err="1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Raeeskarami</a:t>
            </a:r>
            <a:r>
              <a:rPr lang="en-US" sz="2800" b="1" kern="0" dirty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S.R. MD</a:t>
            </a:r>
            <a:br>
              <a:rPr lang="en-US" sz="2800" b="1" kern="0" dirty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b="1" kern="0" dirty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Ped. Rheumatologist</a:t>
            </a:r>
            <a:br>
              <a:rPr lang="en-US" sz="1800" b="1" kern="0" dirty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Imam Khomeini Hospital Complex</a:t>
            </a:r>
            <a:br>
              <a:rPr lang="en-US" sz="1800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b="1" kern="0" dirty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TUMS</a:t>
            </a:r>
            <a:br>
              <a:rPr lang="en-US" sz="1800" b="1" kern="0" dirty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800" dirty="0">
              <a:solidFill>
                <a:schemeClr val="tx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395536" y="1090720"/>
            <a:ext cx="8229600" cy="2986352"/>
          </a:xfrm>
        </p:spPr>
        <p:txBody>
          <a:bodyPr>
            <a:normAutofit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fa-IR" sz="8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Common overuse injuries</a:t>
            </a:r>
          </a:p>
          <a:p>
            <a:pPr algn="ctr" eaLnBrk="1" hangingPunct="1">
              <a:buFont typeface="Wingdings" pitchFamily="2" charset="2"/>
              <a:buNone/>
            </a:pPr>
            <a:endParaRPr lang="en-US" altLang="fa-IR" sz="3200" dirty="0" smtClean="0"/>
          </a:p>
          <a:p>
            <a:pPr algn="ctr" eaLnBrk="1" hangingPunct="1">
              <a:buFont typeface="Wingdings" pitchFamily="2" charset="2"/>
              <a:buNone/>
            </a:pPr>
            <a:endParaRPr lang="en-US" altLang="fa-IR" sz="3200" dirty="0" smtClean="0"/>
          </a:p>
        </p:txBody>
      </p:sp>
    </p:spTree>
    <p:extLst>
      <p:ext uri="{BB962C8B-B14F-4D97-AF65-F5344CB8AC3E}">
        <p14:creationId xmlns:p14="http://schemas.microsoft.com/office/powerpoint/2010/main" val="2041338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</a:t>
            </a:r>
            <a:endParaRPr lang="fa-IR" sz="48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53344"/>
            <a:ext cx="8229600" cy="4572000"/>
          </a:xfrm>
        </p:spPr>
        <p:txBody>
          <a:bodyPr>
            <a:normAutofit/>
          </a:bodyPr>
          <a:lstStyle/>
          <a:p>
            <a:pPr algn="l" rtl="0">
              <a:lnSpc>
                <a:spcPct val="150000"/>
              </a:lnSpc>
              <a:buClr>
                <a:srgbClr val="FFFF00"/>
              </a:buClr>
            </a:pPr>
            <a:r>
              <a:rPr lang="en-US" sz="32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Unpredictable exacerbations of symptoms </a:t>
            </a:r>
          </a:p>
          <a:p>
            <a:pPr algn="l" rtl="0">
              <a:lnSpc>
                <a:spcPct val="150000"/>
              </a:lnSpc>
              <a:buClr>
                <a:srgbClr val="FFFF00"/>
              </a:buClr>
            </a:pPr>
            <a:r>
              <a:rPr lang="en-US" sz="3200" dirty="0" err="1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Persistance</a:t>
            </a:r>
            <a:r>
              <a:rPr lang="en-US" sz="32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en-US" sz="3200" dirty="0" err="1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tibial</a:t>
            </a:r>
            <a:r>
              <a:rPr lang="en-US" sz="32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tubercle prominence after resolve of symptoms </a:t>
            </a:r>
          </a:p>
          <a:p>
            <a:pPr algn="l" rtl="0">
              <a:lnSpc>
                <a:spcPct val="150000"/>
              </a:lnSpc>
              <a:buClr>
                <a:srgbClr val="FFFF00"/>
              </a:buClr>
            </a:pPr>
            <a:r>
              <a:rPr lang="en-US" sz="32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specific follow- up schedule for OSD</a:t>
            </a:r>
            <a:endParaRPr lang="fa-IR" sz="3200" dirty="0">
              <a:solidFill>
                <a:schemeClr val="tx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859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Prognosis </a:t>
            </a:r>
            <a:endParaRPr lang="fa-IR" sz="48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lnSpc>
                <a:spcPct val="150000"/>
              </a:lnSpc>
              <a:buClr>
                <a:srgbClr val="FFFF00"/>
              </a:buClr>
              <a:buSzPct val="85000"/>
            </a:pPr>
            <a:r>
              <a:rPr lang="en-US" sz="32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OSD typically subsides with the closure of the proximal </a:t>
            </a:r>
            <a:r>
              <a:rPr lang="en-US" sz="3200" dirty="0" err="1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tibial</a:t>
            </a:r>
            <a:r>
              <a:rPr lang="en-US" sz="32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growth plate (14-18 </a:t>
            </a:r>
            <a:r>
              <a:rPr lang="en-US" sz="3200" dirty="0" err="1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yr</a:t>
            </a:r>
            <a:r>
              <a:rPr lang="en-US" sz="32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age)</a:t>
            </a:r>
          </a:p>
          <a:p>
            <a:pPr algn="l" rtl="0">
              <a:lnSpc>
                <a:spcPct val="150000"/>
              </a:lnSpc>
              <a:buClr>
                <a:srgbClr val="FFFF00"/>
              </a:buClr>
              <a:buSzPct val="85000"/>
            </a:pPr>
            <a:r>
              <a:rPr lang="en-US" sz="3200" dirty="0" err="1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Persistance</a:t>
            </a:r>
            <a:r>
              <a:rPr lang="en-US" sz="32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pain </a:t>
            </a:r>
            <a:r>
              <a:rPr lang="en-US" sz="32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 residual </a:t>
            </a:r>
            <a:r>
              <a:rPr lang="en-US" sz="3200" dirty="0" err="1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ossicle</a:t>
            </a:r>
            <a:endParaRPr lang="fa-IR" sz="3200" dirty="0">
              <a:solidFill>
                <a:schemeClr val="tx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481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Complications &amp; sequels:</a:t>
            </a:r>
            <a:endParaRPr lang="fa-IR" sz="4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lnSpc>
                <a:spcPct val="150000"/>
              </a:lnSpc>
              <a:buClr>
                <a:srgbClr val="FFFF00"/>
              </a:buClr>
              <a:buSzPct val="85000"/>
            </a:pPr>
            <a:r>
              <a:rPr lang="en-US" sz="32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Persistent prominence of the </a:t>
            </a:r>
            <a:r>
              <a:rPr lang="en-US" sz="3200" dirty="0" err="1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tibial</a:t>
            </a:r>
            <a:r>
              <a:rPr lang="en-US" sz="32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tubercle </a:t>
            </a:r>
          </a:p>
          <a:p>
            <a:pPr algn="l" rtl="0">
              <a:lnSpc>
                <a:spcPct val="150000"/>
              </a:lnSpc>
              <a:buClr>
                <a:srgbClr val="FFFF00"/>
              </a:buClr>
              <a:buSzPct val="85000"/>
            </a:pPr>
            <a:r>
              <a:rPr lang="en-US" sz="32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Persistent pain </a:t>
            </a:r>
          </a:p>
          <a:p>
            <a:pPr algn="l" rtl="0">
              <a:lnSpc>
                <a:spcPct val="150000"/>
              </a:lnSpc>
              <a:buClr>
                <a:srgbClr val="FFFF00"/>
              </a:buClr>
              <a:buSzPct val="85000"/>
            </a:pPr>
            <a:r>
              <a:rPr lang="en-US" sz="32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Genu </a:t>
            </a:r>
            <a:r>
              <a:rPr lang="en-US" sz="3200" dirty="0" err="1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recurvatum</a:t>
            </a:r>
            <a:r>
              <a:rPr lang="en-US" sz="32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(rarely)</a:t>
            </a:r>
            <a:endParaRPr lang="fa-IR" sz="3200" dirty="0">
              <a:solidFill>
                <a:schemeClr val="tx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28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42" name="Picture 2" descr="C:\Users\re.karami\Desktop\Genu_recurvatu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280919" cy="6192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339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r>
              <a:rPr lang="en-US" sz="4800" b="1" i="1" dirty="0"/>
              <a:t>Calcaneal </a:t>
            </a:r>
            <a:r>
              <a:rPr lang="en-US" sz="4800" b="1" i="1" dirty="0" err="1"/>
              <a:t>Apophysitis</a:t>
            </a:r>
            <a:endParaRPr lang="en-US" sz="4800" b="1" i="1" dirty="0"/>
          </a:p>
          <a:p>
            <a:pPr algn="ctr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57219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it?</a:t>
            </a:r>
            <a:endParaRPr lang="en-US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Clr>
                <a:srgbClr val="FFFF00"/>
              </a:buClr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Inflammation of the growth plate in the heel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924944"/>
            <a:ext cx="5280248" cy="38034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15002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1026" name="Picture 2" descr="http://www.pinnaclephysio.com.au/wp-content/uploads/2017/06/Sever-Disea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248" y="784"/>
            <a:ext cx="9212523" cy="6857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747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it?</a:t>
            </a:r>
            <a:endParaRPr lang="en-US" sz="4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Clr>
                <a:srgbClr val="FFFF00"/>
              </a:buClr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Also called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Sever’s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disease, named after Dr. James Sever </a:t>
            </a:r>
          </a:p>
          <a:p>
            <a:pPr algn="l" rtl="0">
              <a:buClr>
                <a:srgbClr val="FFFF00"/>
              </a:buClr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Usually occurs during a growth spurt in adolescence</a:t>
            </a:r>
          </a:p>
          <a:p>
            <a:pPr marL="1140714" lvl="2" indent="-457200" algn="l" rtl="0">
              <a:buClr>
                <a:srgbClr val="FFFF00"/>
              </a:buClr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Boys ages 10-15</a:t>
            </a:r>
          </a:p>
          <a:p>
            <a:pPr marL="1140714" lvl="2" indent="-457200" algn="l" rtl="0">
              <a:buClr>
                <a:srgbClr val="FFFF00"/>
              </a:buClr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Girls ages 8-13</a:t>
            </a:r>
          </a:p>
          <a:p>
            <a:pPr marL="457200" indent="-457200" algn="l" rtl="0">
              <a:buClr>
                <a:srgbClr val="FFFF00"/>
              </a:buClr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Typically higher occurrence in boys</a:t>
            </a:r>
          </a:p>
          <a:p>
            <a:pPr marL="457200" indent="-457200" algn="l" rtl="0">
              <a:buClr>
                <a:srgbClr val="FFFF00"/>
              </a:buClr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Bilateral in up to two-thirds of cases</a:t>
            </a:r>
          </a:p>
        </p:txBody>
      </p:sp>
    </p:spTree>
    <p:extLst>
      <p:ext uri="{BB962C8B-B14F-4D97-AF65-F5344CB8AC3E}">
        <p14:creationId xmlns:p14="http://schemas.microsoft.com/office/powerpoint/2010/main" val="685526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Causes</a:t>
            </a:r>
            <a:endParaRPr lang="en-US" sz="4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buClr>
                <a:srgbClr val="FFFF00"/>
              </a:buClr>
            </a:pP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Stress on the heel, overuse or repetitive trauma</a:t>
            </a:r>
          </a:p>
          <a:p>
            <a:pPr algn="l" rtl="0">
              <a:buClr>
                <a:srgbClr val="FFFF00"/>
              </a:buClr>
            </a:pP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Children active in sports</a:t>
            </a:r>
          </a:p>
          <a:p>
            <a:pPr algn="l" rtl="0">
              <a:buClr>
                <a:srgbClr val="FFFF00"/>
              </a:buClr>
            </a:pP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Obesity</a:t>
            </a:r>
          </a:p>
          <a:p>
            <a:pPr algn="l" rtl="0">
              <a:buClr>
                <a:srgbClr val="FFFF00"/>
              </a:buClr>
            </a:pP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Tight Achilles tendon</a:t>
            </a:r>
          </a:p>
          <a:p>
            <a:pPr algn="l" rtl="0">
              <a:buClr>
                <a:srgbClr val="FFFF00"/>
              </a:buClr>
            </a:pP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Foot deformity such as flat feet or high arch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608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99032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Symptoms</a:t>
            </a:r>
            <a:endParaRPr lang="en-US" sz="48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752528"/>
          </a:xfrm>
        </p:spPr>
        <p:txBody>
          <a:bodyPr/>
          <a:lstStyle/>
          <a:p>
            <a:pPr marL="0" indent="0" algn="ctr" rtl="0">
              <a:buNone/>
            </a:pPr>
            <a:r>
              <a:rPr lang="en-US" sz="4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Symptoms may include:</a:t>
            </a:r>
          </a:p>
          <a:p>
            <a:pPr algn="l" rtl="0">
              <a:buClr>
                <a:srgbClr val="FFFF00"/>
              </a:buClr>
            </a:pP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Chief complaint of pain in one or both heels</a:t>
            </a:r>
          </a:p>
          <a:p>
            <a:pPr algn="l" rtl="0">
              <a:buClr>
                <a:srgbClr val="FFFF00"/>
              </a:buClr>
            </a:pP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Tenderness without injury</a:t>
            </a:r>
          </a:p>
          <a:p>
            <a:pPr algn="l" rtl="0">
              <a:buClr>
                <a:srgbClr val="FFFF00"/>
              </a:buClr>
            </a:pP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Increased pain while running or jumping</a:t>
            </a:r>
          </a:p>
          <a:p>
            <a:pPr algn="l" rtl="0">
              <a:buClr>
                <a:srgbClr val="FFFF00"/>
              </a:buClr>
            </a:pP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Limping or walking on toes</a:t>
            </a:r>
          </a:p>
          <a:p>
            <a:pPr algn="l" rtl="0"/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4426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524000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Patellofemoral pain</a:t>
            </a:r>
            <a:endParaRPr lang="fa-IR" sz="5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52392"/>
          </a:xfrm>
        </p:spPr>
        <p:txBody>
          <a:bodyPr/>
          <a:lstStyle/>
          <a:p>
            <a:pPr algn="l" rtl="0">
              <a:lnSpc>
                <a:spcPct val="150000"/>
              </a:lnSpc>
              <a:buClr>
                <a:srgbClr val="FFFF00"/>
              </a:buClr>
              <a:buSzPct val="80000"/>
            </a:pP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Affects active and inactive children </a:t>
            </a:r>
          </a:p>
          <a:p>
            <a:pPr algn="l" rtl="0">
              <a:lnSpc>
                <a:spcPct val="150000"/>
              </a:lnSpc>
              <a:buClr>
                <a:srgbClr val="FFFF00"/>
              </a:buClr>
              <a:buSzPct val="80000"/>
            </a:pP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More common in girls </a:t>
            </a:r>
          </a:p>
          <a:p>
            <a:pPr algn="l" rtl="0">
              <a:lnSpc>
                <a:spcPct val="150000"/>
              </a:lnSpc>
              <a:buClr>
                <a:srgbClr val="FFFF00"/>
              </a:buClr>
              <a:buSzPct val="80000"/>
            </a:pP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Adolescence to young adulthood</a:t>
            </a:r>
          </a:p>
          <a:p>
            <a:pPr algn="l" rtl="0">
              <a:lnSpc>
                <a:spcPct val="150000"/>
              </a:lnSpc>
              <a:buClr>
                <a:srgbClr val="FFFF00"/>
              </a:buClr>
              <a:buSzPct val="80000"/>
            </a:pP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Prevalence :7%</a:t>
            </a:r>
            <a:endParaRPr lang="fa-I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287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Diagnosing</a:t>
            </a:r>
            <a:endParaRPr lang="en-US" sz="48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buClr>
                <a:srgbClr val="FFFF00"/>
              </a:buClr>
            </a:pP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Examination</a:t>
            </a:r>
          </a:p>
          <a:p>
            <a:pPr marL="0" indent="0" algn="l" rtl="0">
              <a:buClr>
                <a:srgbClr val="FFFF00"/>
              </a:buClr>
              <a:buNone/>
            </a:pPr>
            <a:endParaRPr lang="en-US" sz="4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>
              <a:buClr>
                <a:srgbClr val="FFFF00"/>
              </a:buClr>
            </a:pP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X-rays to rule out another condition</a:t>
            </a:r>
          </a:p>
          <a:p>
            <a:pPr marL="0" indent="0" algn="l" rtl="0">
              <a:buClr>
                <a:srgbClr val="FFFF00"/>
              </a:buClr>
              <a:buNone/>
            </a:pPr>
            <a:endParaRPr lang="en-US" sz="4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>
              <a:buClr>
                <a:srgbClr val="FFFF00"/>
              </a:buClr>
            </a:pP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Squeeze test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212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Calcaneal </a:t>
            </a:r>
            <a:r>
              <a:rPr lang="en-US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Apophysitis</a:t>
            </a:r>
            <a:endParaRPr lang="en-US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528" y="2612504"/>
            <a:ext cx="8062912" cy="1752600"/>
          </a:xfrm>
        </p:spPr>
        <p:txBody>
          <a:bodyPr>
            <a:normAutofit/>
          </a:bodyPr>
          <a:lstStyle/>
          <a:p>
            <a:pPr algn="ctr">
              <a:buClr>
                <a:schemeClr val="hlink"/>
              </a:buClr>
              <a:buSzPct val="80000"/>
              <a:defRPr/>
            </a:pPr>
            <a:r>
              <a:rPr lang="en-US" altLang="fa-IR" sz="3200" b="1" u="sng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</a:t>
            </a:r>
            <a:r>
              <a:rPr lang="en-US" altLang="fa-IR" sz="3200" b="1" u="sng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Sever’s</a:t>
            </a:r>
            <a:r>
              <a:rPr lang="en-US" altLang="fa-IR" sz="3200" b="1" u="sng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Disease)</a:t>
            </a:r>
            <a:endParaRPr lang="en-US" altLang="fa-IR" sz="3200" b="1" u="sng" dirty="0"/>
          </a:p>
        </p:txBody>
      </p:sp>
      <p:pic>
        <p:nvPicPr>
          <p:cNvPr id="2050" name="Picture 2" descr="C:\Users\re.karami\Desktop\Lctn_ft_ankl_p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863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Treatment</a:t>
            </a:r>
            <a:endParaRPr lang="en-US" sz="48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buClr>
                <a:srgbClr val="FFFF00"/>
              </a:buClr>
            </a:pP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Reducing activity that causes pain</a:t>
            </a:r>
          </a:p>
          <a:p>
            <a:pPr algn="l" rtl="0">
              <a:buClr>
                <a:srgbClr val="FFFF00"/>
              </a:buClr>
            </a:pP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Cushion and support for the heel</a:t>
            </a:r>
          </a:p>
          <a:p>
            <a:pPr algn="l" rtl="0">
              <a:buClr>
                <a:srgbClr val="FFFF00"/>
              </a:buClr>
            </a:pP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Anti-inflammatory medications</a:t>
            </a:r>
          </a:p>
          <a:p>
            <a:pPr algn="l" rtl="0">
              <a:buClr>
                <a:srgbClr val="FFFF00"/>
              </a:buClr>
            </a:pP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Stretching and icing</a:t>
            </a:r>
          </a:p>
          <a:p>
            <a:pPr algn="l" rtl="0">
              <a:buClr>
                <a:srgbClr val="FFFF00"/>
              </a:buClr>
            </a:pP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Immobilization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480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Picture 3" descr="pre61756_18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23" y="1466056"/>
            <a:ext cx="5688013" cy="4267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3012" name="Picture 4" descr="pre61756_1819b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533400"/>
            <a:ext cx="2944813" cy="6172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6066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Prevention</a:t>
            </a:r>
            <a:endParaRPr lang="en-US" sz="48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buClr>
                <a:srgbClr val="FFFF00"/>
              </a:buClr>
            </a:pP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Educating parents and coaches</a:t>
            </a:r>
          </a:p>
          <a:p>
            <a:pPr algn="l" rtl="0">
              <a:buClr>
                <a:srgbClr val="FFFF00"/>
              </a:buClr>
            </a:pP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Proper shoes </a:t>
            </a:r>
          </a:p>
          <a:p>
            <a:pPr algn="l" rtl="0">
              <a:buClr>
                <a:srgbClr val="FFFF00"/>
              </a:buClr>
            </a:pP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Stretching and icing</a:t>
            </a:r>
          </a:p>
          <a:p>
            <a:pPr algn="l" rtl="0">
              <a:buClr>
                <a:srgbClr val="FFFF00"/>
              </a:buClr>
            </a:pP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Heel pads or lifts</a:t>
            </a:r>
          </a:p>
          <a:p>
            <a:pPr algn="l" rtl="0">
              <a:buClr>
                <a:srgbClr val="FFFF00"/>
              </a:buClr>
            </a:pP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Arch supports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4911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e.karami\Desktop\index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24744"/>
            <a:ext cx="8229600" cy="4648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73191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524000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Symptoms: </a:t>
            </a:r>
            <a:endParaRPr lang="fa-IR" sz="48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313238"/>
          </a:xfrm>
        </p:spPr>
        <p:txBody>
          <a:bodyPr/>
          <a:lstStyle/>
          <a:p>
            <a:pPr algn="l" rtl="0">
              <a:buClr>
                <a:srgbClr val="FFFF00"/>
              </a:buClr>
            </a:pP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Usually affect both knees </a:t>
            </a:r>
          </a:p>
          <a:p>
            <a:pPr algn="l" rtl="0">
              <a:buClr>
                <a:srgbClr val="FFFF00"/>
              </a:buClr>
            </a:pP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Etiology is unknown  </a:t>
            </a:r>
          </a:p>
          <a:p>
            <a:pPr algn="l" rtl="0">
              <a:buClr>
                <a:srgbClr val="FFFF00"/>
              </a:buClr>
            </a:pP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Most common presentation:</a:t>
            </a:r>
          </a:p>
          <a:p>
            <a:pPr lvl="1" algn="l" rtl="0">
              <a:buClr>
                <a:srgbClr val="FFFF00"/>
              </a:buClr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Dull , achy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peripatellar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retropatellar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pain </a:t>
            </a:r>
          </a:p>
          <a:p>
            <a:pPr lvl="1" algn="l" rtl="0">
              <a:buClr>
                <a:srgbClr val="FFFF00"/>
              </a:buClr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Stiffness during and after activity </a:t>
            </a:r>
          </a:p>
          <a:p>
            <a:pPr lvl="1" algn="l" rtl="0">
              <a:buClr>
                <a:srgbClr val="FFFF00"/>
              </a:buClr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Theatre sign </a:t>
            </a:r>
            <a:endParaRPr lang="fa-I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85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6" name="Picture 2" descr="C:\Users\re.karami\Desktop\downloadpfp sy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208912" cy="659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068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6808"/>
            <a:ext cx="8229600" cy="15240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FFFF00"/>
                </a:solidFill>
              </a:rPr>
              <a:t>Examination: </a:t>
            </a:r>
            <a:endParaRPr lang="fa-IR" sz="60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7698"/>
            <a:ext cx="8229600" cy="4465638"/>
          </a:xfrm>
        </p:spPr>
        <p:txBody>
          <a:bodyPr>
            <a:normAutofit/>
          </a:bodyPr>
          <a:lstStyle/>
          <a:p>
            <a:pPr algn="l" rtl="0">
              <a:buClr>
                <a:srgbClr val="FFFF00"/>
              </a:buClr>
              <a:buSzPct val="80000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Lower extremity malalignment </a:t>
            </a:r>
          </a:p>
          <a:p>
            <a:pPr algn="l" rtl="0">
              <a:buClr>
                <a:srgbClr val="FFFF00"/>
              </a:buClr>
              <a:buSzPct val="80000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Vastus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medialis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wasting </a:t>
            </a:r>
          </a:p>
          <a:p>
            <a:pPr algn="l" rtl="0">
              <a:buClr>
                <a:srgbClr val="FFFF00"/>
              </a:buClr>
              <a:buSzPct val="80000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Increased Q- angle </a:t>
            </a:r>
          </a:p>
          <a:p>
            <a:pPr algn="l" rtl="0">
              <a:buClr>
                <a:srgbClr val="FFFF00"/>
              </a:buClr>
              <a:buSzPct val="80000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Patellar facet tenderness </a:t>
            </a:r>
          </a:p>
          <a:p>
            <a:pPr algn="l" rtl="0">
              <a:buClr>
                <a:srgbClr val="FFFF00"/>
              </a:buClr>
              <a:buSzPct val="80000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Tightness of muscles</a:t>
            </a:r>
          </a:p>
          <a:p>
            <a:pPr algn="l" rtl="0">
              <a:buClr>
                <a:srgbClr val="FFFF00"/>
              </a:buClr>
              <a:buSzPct val="80000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Weakness of the lower extremity muscles </a:t>
            </a:r>
          </a:p>
          <a:p>
            <a:pPr algn="l" rtl="0">
              <a:buClr>
                <a:srgbClr val="FFFF00"/>
              </a:buClr>
              <a:buSzPct val="80000"/>
            </a:pP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Painfull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quadriceps setting / grind test </a:t>
            </a:r>
          </a:p>
          <a:p>
            <a:pPr algn="l" rtl="0">
              <a:buClr>
                <a:srgbClr val="FFFF00"/>
              </a:buClr>
              <a:buSzPct val="80000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Patellar compression test </a:t>
            </a:r>
            <a:endParaRPr lang="fa-I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5090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6" name="Picture 2" descr="C:\Users\re.karami\Desktop\Palpation+Patellar+grind+te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320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92832"/>
            <a:ext cx="8229600" cy="15240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Treatment </a:t>
            </a:r>
            <a:endParaRPr lang="fa-IR" sz="6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4114"/>
            <a:ext cx="8229600" cy="4313238"/>
          </a:xfrm>
        </p:spPr>
        <p:txBody>
          <a:bodyPr/>
          <a:lstStyle/>
          <a:p>
            <a:pPr algn="l" rtl="0">
              <a:buClr>
                <a:srgbClr val="FFFF00"/>
              </a:buClr>
              <a:buSzPct val="80000"/>
            </a:pPr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Aim: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correct unbalanced tracking of the patella </a:t>
            </a:r>
          </a:p>
          <a:p>
            <a:pPr algn="l" rtl="0">
              <a:buClr>
                <a:srgbClr val="FFFF00"/>
              </a:buClr>
              <a:buSzPct val="80000"/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Activity modification </a:t>
            </a:r>
          </a:p>
          <a:p>
            <a:pPr algn="l" rtl="0">
              <a:buClr>
                <a:srgbClr val="FFFF00"/>
              </a:buClr>
              <a:buSzPct val="80000"/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Cryotherapy</a:t>
            </a:r>
          </a:p>
          <a:p>
            <a:pPr algn="l" rtl="0">
              <a:buClr>
                <a:srgbClr val="FFFF00"/>
              </a:buClr>
              <a:buSzPct val="80000"/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Short- term NSAID therapy</a:t>
            </a:r>
          </a:p>
          <a:p>
            <a:pPr algn="l" rtl="0">
              <a:buClr>
                <a:srgbClr val="FFFF00"/>
              </a:buClr>
              <a:buSzPct val="80000"/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Physiotherapy </a:t>
            </a:r>
            <a:endParaRPr lang="fa-I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694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683</TotalTime>
  <Words>805</Words>
  <Application>Microsoft Office PowerPoint</Application>
  <PresentationFormat>On-screen Show (4:3)</PresentationFormat>
  <Paragraphs>168</Paragraphs>
  <Slides>45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Verve</vt:lpstr>
      <vt:lpstr>PowerPoint Presentation</vt:lpstr>
      <vt:lpstr>PowerPoint Presentation</vt:lpstr>
      <vt:lpstr>Raeeskarami S.R. MD Ped. Rheumatologist Imam Khomeini Hospital Complex TUMS </vt:lpstr>
      <vt:lpstr>Patellofemoral pain</vt:lpstr>
      <vt:lpstr> Symptoms: </vt:lpstr>
      <vt:lpstr>PowerPoint Presentation</vt:lpstr>
      <vt:lpstr>Examination: </vt:lpstr>
      <vt:lpstr>PowerPoint Presentation</vt:lpstr>
      <vt:lpstr>Treatment </vt:lpstr>
      <vt:lpstr>Osgood-Schlatter disease (tibial tuberosity avulsion)</vt:lpstr>
      <vt:lpstr>PowerPoint Presentation</vt:lpstr>
      <vt:lpstr>PowerPoint Presentation</vt:lpstr>
      <vt:lpstr>Pathogenesis </vt:lpstr>
      <vt:lpstr>Clinical presentation: </vt:lpstr>
      <vt:lpstr>Diagnostic evaluation:</vt:lpstr>
      <vt:lpstr>Examination </vt:lpstr>
      <vt:lpstr>Examination </vt:lpstr>
      <vt:lpstr>PowerPoint Presentation</vt:lpstr>
      <vt:lpstr>Imaging</vt:lpstr>
      <vt:lpstr>PowerPoint Presentation</vt:lpstr>
      <vt:lpstr>Radiologic findings: </vt:lpstr>
      <vt:lpstr>PowerPoint Presentation</vt:lpstr>
      <vt:lpstr>Differential diagnosis</vt:lpstr>
      <vt:lpstr>PowerPoint Presentation</vt:lpstr>
      <vt:lpstr>Management </vt:lpstr>
      <vt:lpstr>Nonsurgical treatment: </vt:lpstr>
      <vt:lpstr>Pain control:</vt:lpstr>
      <vt:lpstr>Activity continuation:</vt:lpstr>
      <vt:lpstr>Physical therapy</vt:lpstr>
      <vt:lpstr>Education </vt:lpstr>
      <vt:lpstr>Prognosis </vt:lpstr>
      <vt:lpstr>Complications &amp; sequels:</vt:lpstr>
      <vt:lpstr>PowerPoint Presentation</vt:lpstr>
      <vt:lpstr>PowerPoint Presentation</vt:lpstr>
      <vt:lpstr>What is it?</vt:lpstr>
      <vt:lpstr>PowerPoint Presentation</vt:lpstr>
      <vt:lpstr>What is it?</vt:lpstr>
      <vt:lpstr>Causes</vt:lpstr>
      <vt:lpstr>Symptoms</vt:lpstr>
      <vt:lpstr>Diagnosing</vt:lpstr>
      <vt:lpstr>Calcaneal Apophysitis</vt:lpstr>
      <vt:lpstr>Treatment</vt:lpstr>
      <vt:lpstr>PowerPoint Presentation</vt:lpstr>
      <vt:lpstr>Prevention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test</dc:creator>
  <cp:lastModifiedBy>test</cp:lastModifiedBy>
  <cp:revision>75</cp:revision>
  <dcterms:created xsi:type="dcterms:W3CDTF">2017-10-15T09:36:22Z</dcterms:created>
  <dcterms:modified xsi:type="dcterms:W3CDTF">2017-10-26T05:18:06Z</dcterms:modified>
</cp:coreProperties>
</file>